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Arimo"/>
      <p:regular r:id="rId23"/>
      <p:bold r:id="rId24"/>
      <p:italic r:id="rId25"/>
      <p:boldItalic r:id="rId26"/>
    </p:embeddedFont>
    <p:embeddedFont>
      <p:font typeface="Century Schoolbook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Arimo-bold.fntdata"/><Relationship Id="rId23" Type="http://schemas.openxmlformats.org/officeDocument/2006/relationships/font" Target="fonts/Arim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Arimo-boldItalic.fntdata"/><Relationship Id="rId25" Type="http://schemas.openxmlformats.org/officeDocument/2006/relationships/font" Target="fonts/Arimo-italic.fntdata"/><Relationship Id="rId28" Type="http://schemas.openxmlformats.org/officeDocument/2006/relationships/font" Target="fonts/CenturySchoolbook-bold.fntdata"/><Relationship Id="rId27" Type="http://schemas.openxmlformats.org/officeDocument/2006/relationships/font" Target="fonts/CenturySchoolbook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CenturySchoolbook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0" Type="http://schemas.openxmlformats.org/officeDocument/2006/relationships/font" Target="fonts/CenturySchoolbook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c8a5ce8406_2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g2c8a5ce8406_2_1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2cec0c85f7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2cec0c85f7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2cec0c85f7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2cec0c85f7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cec0c85f7d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cec0c85f7d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2c8a5ce840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2c8a5ce840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6d25df94f2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6d25df94f2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6f6c28b4b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6f6c28b4b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cec0c85f7d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cec0c85f7d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c8a5ce8406_2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g2c8a5ce8406_2_1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c8a5ce8406_2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g2c8a5ce8406_2_14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c8a5ce8406_2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g2c8a5ce8406_2_14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6d24fa588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26d24fa588a_0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cf309f7dd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g2cf309f7dd4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cf309f7dd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2cf309f7dd4_0_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cf309f7dd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2cf309f7dd4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c8a5ce8406_2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g2c8a5ce8406_2_15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bg>
      <p:bgPr>
        <a:solidFill>
          <a:schemeClr val="lt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ctrTitle"/>
          </p:nvPr>
        </p:nvSpPr>
        <p:spPr>
          <a:xfrm>
            <a:off x="2286000" y="2343150"/>
            <a:ext cx="6172200" cy="142077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entury Schoolbook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4"/>
          <p:cNvSpPr txBox="1"/>
          <p:nvPr>
            <p:ph idx="1" type="subTitle"/>
          </p:nvPr>
        </p:nvSpPr>
        <p:spPr>
          <a:xfrm>
            <a:off x="2286000" y="3752492"/>
            <a:ext cx="61722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600"/>
              </a:spcBef>
              <a:spcAft>
                <a:spcPts val="0"/>
              </a:spcAft>
              <a:buSzPts val="1260"/>
              <a:buNone/>
              <a:defRPr b="1" sz="1800">
                <a:solidFill>
                  <a:schemeClr val="dk2"/>
                </a:solidFill>
              </a:defRPr>
            </a:lvl1pPr>
            <a:lvl2pPr lvl="1" algn="ctr">
              <a:spcBef>
                <a:spcPts val="360"/>
              </a:spcBef>
              <a:spcAft>
                <a:spcPts val="0"/>
              </a:spcAft>
              <a:buSzPts val="1440"/>
              <a:buNone/>
              <a:defRPr/>
            </a:lvl2pPr>
            <a:lvl3pPr lvl="2" algn="ctr">
              <a:spcBef>
                <a:spcPts val="360"/>
              </a:spcBef>
              <a:spcAft>
                <a:spcPts val="0"/>
              </a:spcAft>
              <a:buSzPts val="1080"/>
              <a:buNone/>
              <a:defRPr/>
            </a:lvl3pPr>
            <a:lvl4pPr lvl="3" algn="ctr">
              <a:spcBef>
                <a:spcPts val="360"/>
              </a:spcBef>
              <a:spcAft>
                <a:spcPts val="0"/>
              </a:spcAft>
              <a:buSzPts val="1080"/>
              <a:buNone/>
              <a:defRPr/>
            </a:lvl4pPr>
            <a:lvl5pPr lvl="4" algn="ctr">
              <a:spcBef>
                <a:spcPts val="360"/>
              </a:spcBef>
              <a:spcAft>
                <a:spcPts val="0"/>
              </a:spcAft>
              <a:buSzPts val="1224"/>
              <a:buNone/>
              <a:defRPr/>
            </a:lvl5pPr>
            <a:lvl6pPr lvl="5" algn="ctr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6pPr>
            <a:lvl7pPr lvl="6" algn="ctr">
              <a:spcBef>
                <a:spcPts val="360"/>
              </a:spcBef>
              <a:spcAft>
                <a:spcPts val="0"/>
              </a:spcAft>
              <a:buSzPts val="1080"/>
              <a:buNone/>
              <a:defRPr/>
            </a:lvl7pPr>
            <a:lvl8pPr lvl="7" algn="ctr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8pPr>
            <a:lvl9pPr lvl="8" algn="ctr">
              <a:spcBef>
                <a:spcPts val="36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65" name="Google Shape;65;p14"/>
          <p:cNvSpPr txBox="1"/>
          <p:nvPr>
            <p:ph idx="10" type="dt"/>
          </p:nvPr>
        </p:nvSpPr>
        <p:spPr>
          <a:xfrm rot="5400000">
            <a:off x="8050371" y="832948"/>
            <a:ext cx="17145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4"/>
          <p:cNvSpPr txBox="1"/>
          <p:nvPr>
            <p:ph idx="11" type="ftr"/>
          </p:nvPr>
        </p:nvSpPr>
        <p:spPr>
          <a:xfrm rot="5400000">
            <a:off x="7534469" y="3088246"/>
            <a:ext cx="2743200" cy="384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4"/>
          <p:cNvSpPr/>
          <p:nvPr/>
        </p:nvSpPr>
        <p:spPr>
          <a:xfrm>
            <a:off x="381000" y="0"/>
            <a:ext cx="609600" cy="5143500"/>
          </a:xfrm>
          <a:prstGeom prst="rect">
            <a:avLst/>
          </a:prstGeom>
          <a:solidFill>
            <a:srgbClr val="C7D7E5">
              <a:alpha val="5372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68" name="Google Shape;68;p14"/>
          <p:cNvSpPr/>
          <p:nvPr/>
        </p:nvSpPr>
        <p:spPr>
          <a:xfrm>
            <a:off x="276336" y="0"/>
            <a:ext cx="104664" cy="5143500"/>
          </a:xfrm>
          <a:prstGeom prst="rect">
            <a:avLst/>
          </a:prstGeom>
          <a:solidFill>
            <a:srgbClr val="DCE5EE">
              <a:alpha val="3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69" name="Google Shape;69;p14"/>
          <p:cNvSpPr/>
          <p:nvPr/>
        </p:nvSpPr>
        <p:spPr>
          <a:xfrm>
            <a:off x="990600" y="0"/>
            <a:ext cx="181872" cy="5143500"/>
          </a:xfrm>
          <a:prstGeom prst="rect">
            <a:avLst/>
          </a:prstGeom>
          <a:solidFill>
            <a:srgbClr val="DCE5EE">
              <a:alpha val="6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70" name="Google Shape;70;p14"/>
          <p:cNvSpPr/>
          <p:nvPr/>
        </p:nvSpPr>
        <p:spPr>
          <a:xfrm>
            <a:off x="1141320" y="0"/>
            <a:ext cx="230280" cy="5143500"/>
          </a:xfrm>
          <a:prstGeom prst="rect">
            <a:avLst/>
          </a:prstGeom>
          <a:solidFill>
            <a:srgbClr val="EEF2F7">
              <a:alpha val="709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cxnSp>
        <p:nvCxnSpPr>
          <p:cNvPr id="71" name="Google Shape;71;p14"/>
          <p:cNvCxnSpPr/>
          <p:nvPr/>
        </p:nvCxnSpPr>
        <p:spPr>
          <a:xfrm>
            <a:off x="106344" y="0"/>
            <a:ext cx="0" cy="5143500"/>
          </a:xfrm>
          <a:prstGeom prst="straightConnector1">
            <a:avLst/>
          </a:prstGeom>
          <a:noFill/>
          <a:ln cap="flat" cmpd="sng" w="57150">
            <a:solidFill>
              <a:srgbClr val="C7D7E5">
                <a:alpha val="72941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2" name="Google Shape;72;p14"/>
          <p:cNvCxnSpPr/>
          <p:nvPr/>
        </p:nvCxnSpPr>
        <p:spPr>
          <a:xfrm>
            <a:off x="914400" y="0"/>
            <a:ext cx="0" cy="5143500"/>
          </a:xfrm>
          <a:prstGeom prst="straightConnector1">
            <a:avLst/>
          </a:prstGeom>
          <a:noFill/>
          <a:ln cap="flat" cmpd="sng" w="57150">
            <a:solidFill>
              <a:srgbClr val="EEF2F7">
                <a:alpha val="82745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3" name="Google Shape;73;p14"/>
          <p:cNvCxnSpPr/>
          <p:nvPr/>
        </p:nvCxnSpPr>
        <p:spPr>
          <a:xfrm>
            <a:off x="854112" y="0"/>
            <a:ext cx="0" cy="5143500"/>
          </a:xfrm>
          <a:prstGeom prst="straightConnector1">
            <a:avLst/>
          </a:prstGeom>
          <a:noFill/>
          <a:ln cap="flat" cmpd="sng" w="57150">
            <a:solidFill>
              <a:srgbClr val="C7D7E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4" name="Google Shape;74;p14"/>
          <p:cNvCxnSpPr/>
          <p:nvPr/>
        </p:nvCxnSpPr>
        <p:spPr>
          <a:xfrm>
            <a:off x="1726640" y="0"/>
            <a:ext cx="0" cy="5143500"/>
          </a:xfrm>
          <a:prstGeom prst="straightConnector1">
            <a:avLst/>
          </a:prstGeom>
          <a:noFill/>
          <a:ln cap="flat" cmpd="sng" w="28575">
            <a:solidFill>
              <a:srgbClr val="C7D7E5">
                <a:alpha val="8196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5" name="Google Shape;75;p14"/>
          <p:cNvCxnSpPr/>
          <p:nvPr/>
        </p:nvCxnSpPr>
        <p:spPr>
          <a:xfrm>
            <a:off x="1066800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rgbClr val="C7D7E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6" name="Google Shape;76;p14"/>
          <p:cNvCxnSpPr/>
          <p:nvPr/>
        </p:nvCxnSpPr>
        <p:spPr>
          <a:xfrm>
            <a:off x="9113856" y="0"/>
            <a:ext cx="0" cy="5143500"/>
          </a:xfrm>
          <a:prstGeom prst="straightConnector1">
            <a:avLst/>
          </a:prstGeom>
          <a:noFill/>
          <a:ln cap="flat" cmpd="thickThin" w="57150">
            <a:solidFill>
              <a:srgbClr val="C7D7E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7" name="Google Shape;77;p14"/>
          <p:cNvSpPr/>
          <p:nvPr/>
        </p:nvSpPr>
        <p:spPr>
          <a:xfrm>
            <a:off x="1219200" y="0"/>
            <a:ext cx="76200" cy="5143500"/>
          </a:xfrm>
          <a:prstGeom prst="rect">
            <a:avLst/>
          </a:prstGeom>
          <a:solidFill>
            <a:srgbClr val="C7D7E5">
              <a:alpha val="509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78" name="Google Shape;78;p14"/>
          <p:cNvSpPr/>
          <p:nvPr/>
        </p:nvSpPr>
        <p:spPr>
          <a:xfrm>
            <a:off x="609600" y="2571750"/>
            <a:ext cx="1295400" cy="9715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79" name="Google Shape;79;p14"/>
          <p:cNvSpPr/>
          <p:nvPr/>
        </p:nvSpPr>
        <p:spPr>
          <a:xfrm>
            <a:off x="1309632" y="3650064"/>
            <a:ext cx="641424" cy="48106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80" name="Google Shape;80;p14"/>
          <p:cNvSpPr/>
          <p:nvPr/>
        </p:nvSpPr>
        <p:spPr>
          <a:xfrm>
            <a:off x="1091080" y="4125474"/>
            <a:ext cx="137160" cy="1028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81" name="Google Shape;81;p14"/>
          <p:cNvSpPr/>
          <p:nvPr/>
        </p:nvSpPr>
        <p:spPr>
          <a:xfrm>
            <a:off x="1664208" y="4341114"/>
            <a:ext cx="274320" cy="2057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82" name="Google Shape;82;p14"/>
          <p:cNvSpPr/>
          <p:nvPr/>
        </p:nvSpPr>
        <p:spPr>
          <a:xfrm>
            <a:off x="1905000" y="3371850"/>
            <a:ext cx="365760" cy="2743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1325544" y="3696527"/>
            <a:ext cx="609600" cy="3881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457200" y="205978"/>
            <a:ext cx="7467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15"/>
          <p:cNvSpPr txBox="1"/>
          <p:nvPr>
            <p:ph idx="1" type="body"/>
          </p:nvPr>
        </p:nvSpPr>
        <p:spPr>
          <a:xfrm>
            <a:off x="457200" y="1200150"/>
            <a:ext cx="7467600" cy="3655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spcBef>
                <a:spcPts val="600"/>
              </a:spcBef>
              <a:spcAft>
                <a:spcPts val="0"/>
              </a:spcAft>
              <a:buSzPts val="1260"/>
              <a:buChar char="🞆"/>
              <a:defRPr/>
            </a:lvl1pPr>
            <a:lvl2pPr indent="-320040" lvl="1" marL="9144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2pPr>
            <a:lvl3pPr indent="-297180" lvl="2" marL="1371600" algn="l">
              <a:spcBef>
                <a:spcPts val="360"/>
              </a:spcBef>
              <a:spcAft>
                <a:spcPts val="0"/>
              </a:spcAft>
              <a:buSzPts val="1080"/>
              <a:buChar char="🞆"/>
              <a:defRPr/>
            </a:lvl3pPr>
            <a:lvl4pPr indent="-297180" lvl="3" marL="1828800" algn="l">
              <a:spcBef>
                <a:spcPts val="360"/>
              </a:spcBef>
              <a:spcAft>
                <a:spcPts val="0"/>
              </a:spcAft>
              <a:buSzPts val="1080"/>
              <a:buChar char="🞆"/>
              <a:defRPr/>
            </a:lvl4pPr>
            <a:lvl5pPr indent="-306323" lvl="4" marL="2286000" algn="l">
              <a:spcBef>
                <a:spcPts val="360"/>
              </a:spcBef>
              <a:spcAft>
                <a:spcPts val="0"/>
              </a:spcAft>
              <a:buSzPts val="1224"/>
              <a:buChar char="⚫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97179" lvl="6" marL="3200400" algn="l">
              <a:spcBef>
                <a:spcPts val="360"/>
              </a:spcBef>
              <a:spcAft>
                <a:spcPts val="0"/>
              </a:spcAft>
              <a:buSzPts val="1080"/>
              <a:buChar char="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87" name="Google Shape;87;p15"/>
          <p:cNvSpPr txBox="1"/>
          <p:nvPr>
            <p:ph idx="10" type="dt"/>
          </p:nvPr>
        </p:nvSpPr>
        <p:spPr>
          <a:xfrm rot="5400000">
            <a:off x="7840980" y="763382"/>
            <a:ext cx="1508760" cy="384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5"/>
          <p:cNvSpPr txBox="1"/>
          <p:nvPr>
            <p:ph idx="12" type="sldNum"/>
          </p:nvPr>
        </p:nvSpPr>
        <p:spPr>
          <a:xfrm>
            <a:off x="8129016" y="4300538"/>
            <a:ext cx="609600" cy="3909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p15"/>
          <p:cNvSpPr txBox="1"/>
          <p:nvPr>
            <p:ph idx="11" type="ftr"/>
          </p:nvPr>
        </p:nvSpPr>
        <p:spPr>
          <a:xfrm rot="5400000">
            <a:off x="7390236" y="2757210"/>
            <a:ext cx="24003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bg>
      <p:bgPr>
        <a:solidFill>
          <a:schemeClr val="dk2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6"/>
          <p:cNvSpPr txBox="1"/>
          <p:nvPr>
            <p:ph type="title"/>
          </p:nvPr>
        </p:nvSpPr>
        <p:spPr>
          <a:xfrm>
            <a:off x="2286000" y="2171700"/>
            <a:ext cx="6172200" cy="154019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Century Schoolbook"/>
              <a:buNone/>
              <a:defRPr b="1" sz="3000" cap="small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6"/>
          <p:cNvSpPr txBox="1"/>
          <p:nvPr>
            <p:ph idx="1" type="body"/>
          </p:nvPr>
        </p:nvSpPr>
        <p:spPr>
          <a:xfrm>
            <a:off x="2286000" y="3757613"/>
            <a:ext cx="6172200" cy="1028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600"/>
              </a:spcBef>
              <a:spcAft>
                <a:spcPts val="0"/>
              </a:spcAft>
              <a:buSzPts val="1260"/>
              <a:buNone/>
              <a:defRPr b="1" sz="1800">
                <a:solidFill>
                  <a:schemeClr val="lt2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SzPts val="960"/>
              <a:buNone/>
              <a:defRPr sz="1600">
                <a:solidFill>
                  <a:schemeClr val="lt1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SzPts val="840"/>
              <a:buNone/>
              <a:defRPr sz="1400">
                <a:solidFill>
                  <a:schemeClr val="lt1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SzPts val="952"/>
              <a:buNone/>
              <a:defRPr sz="1400">
                <a:solidFill>
                  <a:schemeClr val="lt1"/>
                </a:solidFill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97179" lvl="6" marL="3200400" algn="l">
              <a:spcBef>
                <a:spcPts val="360"/>
              </a:spcBef>
              <a:spcAft>
                <a:spcPts val="0"/>
              </a:spcAft>
              <a:buSzPts val="1080"/>
              <a:buChar char="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16"/>
          <p:cNvSpPr txBox="1"/>
          <p:nvPr>
            <p:ph idx="10" type="dt"/>
          </p:nvPr>
        </p:nvSpPr>
        <p:spPr>
          <a:xfrm rot="5400000">
            <a:off x="8049006" y="830199"/>
            <a:ext cx="1714500" cy="3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6"/>
          <p:cNvSpPr txBox="1"/>
          <p:nvPr>
            <p:ph idx="11" type="ftr"/>
          </p:nvPr>
        </p:nvSpPr>
        <p:spPr>
          <a:xfrm rot="5400000">
            <a:off x="7534656" y="3086100"/>
            <a:ext cx="2743200" cy="384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6"/>
          <p:cNvSpPr/>
          <p:nvPr/>
        </p:nvSpPr>
        <p:spPr>
          <a:xfrm>
            <a:off x="381000" y="0"/>
            <a:ext cx="609600" cy="5143500"/>
          </a:xfrm>
          <a:prstGeom prst="rect">
            <a:avLst/>
          </a:prstGeom>
          <a:solidFill>
            <a:srgbClr val="C7D7E5">
              <a:alpha val="53725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96" name="Google Shape;96;p16"/>
          <p:cNvSpPr/>
          <p:nvPr/>
        </p:nvSpPr>
        <p:spPr>
          <a:xfrm>
            <a:off x="276336" y="0"/>
            <a:ext cx="104664" cy="5143500"/>
          </a:xfrm>
          <a:prstGeom prst="rect">
            <a:avLst/>
          </a:prstGeom>
          <a:solidFill>
            <a:srgbClr val="DCE5EE">
              <a:alpha val="3568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97" name="Google Shape;97;p16"/>
          <p:cNvSpPr/>
          <p:nvPr/>
        </p:nvSpPr>
        <p:spPr>
          <a:xfrm>
            <a:off x="990600" y="0"/>
            <a:ext cx="181872" cy="5143500"/>
          </a:xfrm>
          <a:prstGeom prst="rect">
            <a:avLst/>
          </a:prstGeom>
          <a:solidFill>
            <a:srgbClr val="DCE5EE">
              <a:alpha val="69803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98" name="Google Shape;98;p16"/>
          <p:cNvSpPr/>
          <p:nvPr/>
        </p:nvSpPr>
        <p:spPr>
          <a:xfrm>
            <a:off x="1141320" y="0"/>
            <a:ext cx="230280" cy="5143500"/>
          </a:xfrm>
          <a:prstGeom prst="rect">
            <a:avLst/>
          </a:prstGeom>
          <a:solidFill>
            <a:srgbClr val="EEF2F7">
              <a:alpha val="709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cxnSp>
        <p:nvCxnSpPr>
          <p:cNvPr id="99" name="Google Shape;99;p16"/>
          <p:cNvCxnSpPr/>
          <p:nvPr/>
        </p:nvCxnSpPr>
        <p:spPr>
          <a:xfrm>
            <a:off x="106344" y="0"/>
            <a:ext cx="0" cy="5143500"/>
          </a:xfrm>
          <a:prstGeom prst="straightConnector1">
            <a:avLst/>
          </a:prstGeom>
          <a:noFill/>
          <a:ln cap="flat" cmpd="sng" w="57150">
            <a:solidFill>
              <a:srgbClr val="C7D7E5">
                <a:alpha val="72941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0" name="Google Shape;100;p16"/>
          <p:cNvCxnSpPr/>
          <p:nvPr/>
        </p:nvCxnSpPr>
        <p:spPr>
          <a:xfrm>
            <a:off x="914400" y="0"/>
            <a:ext cx="0" cy="5143500"/>
          </a:xfrm>
          <a:prstGeom prst="straightConnector1">
            <a:avLst/>
          </a:prstGeom>
          <a:noFill/>
          <a:ln cap="flat" cmpd="sng" w="57150">
            <a:solidFill>
              <a:srgbClr val="EEF2F7">
                <a:alpha val="82745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1" name="Google Shape;101;p16"/>
          <p:cNvCxnSpPr/>
          <p:nvPr/>
        </p:nvCxnSpPr>
        <p:spPr>
          <a:xfrm>
            <a:off x="854112" y="0"/>
            <a:ext cx="0" cy="5143500"/>
          </a:xfrm>
          <a:prstGeom prst="straightConnector1">
            <a:avLst/>
          </a:prstGeom>
          <a:noFill/>
          <a:ln cap="flat" cmpd="sng" w="57150">
            <a:solidFill>
              <a:srgbClr val="C7D7E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2" name="Google Shape;102;p16"/>
          <p:cNvCxnSpPr/>
          <p:nvPr/>
        </p:nvCxnSpPr>
        <p:spPr>
          <a:xfrm>
            <a:off x="1726640" y="0"/>
            <a:ext cx="0" cy="5143500"/>
          </a:xfrm>
          <a:prstGeom prst="straightConnector1">
            <a:avLst/>
          </a:prstGeom>
          <a:noFill/>
          <a:ln cap="flat" cmpd="sng" w="28575">
            <a:solidFill>
              <a:srgbClr val="C7D7E5">
                <a:alpha val="81960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03" name="Google Shape;103;p16"/>
          <p:cNvCxnSpPr/>
          <p:nvPr/>
        </p:nvCxnSpPr>
        <p:spPr>
          <a:xfrm>
            <a:off x="1066800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rgbClr val="C7D7E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4" name="Google Shape;104;p16"/>
          <p:cNvSpPr/>
          <p:nvPr/>
        </p:nvSpPr>
        <p:spPr>
          <a:xfrm>
            <a:off x="1219200" y="0"/>
            <a:ext cx="76200" cy="5143500"/>
          </a:xfrm>
          <a:prstGeom prst="rect">
            <a:avLst/>
          </a:prstGeom>
          <a:solidFill>
            <a:srgbClr val="C7D7E5">
              <a:alpha val="50980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05" name="Google Shape;105;p16"/>
          <p:cNvSpPr/>
          <p:nvPr/>
        </p:nvSpPr>
        <p:spPr>
          <a:xfrm>
            <a:off x="609600" y="2571750"/>
            <a:ext cx="1295400" cy="9715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06" name="Google Shape;106;p16"/>
          <p:cNvSpPr/>
          <p:nvPr/>
        </p:nvSpPr>
        <p:spPr>
          <a:xfrm>
            <a:off x="1324704" y="3650064"/>
            <a:ext cx="641424" cy="48106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07" name="Google Shape;107;p16"/>
          <p:cNvSpPr/>
          <p:nvPr/>
        </p:nvSpPr>
        <p:spPr>
          <a:xfrm>
            <a:off x="1091080" y="4125474"/>
            <a:ext cx="137160" cy="10287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08" name="Google Shape;108;p16"/>
          <p:cNvSpPr/>
          <p:nvPr/>
        </p:nvSpPr>
        <p:spPr>
          <a:xfrm>
            <a:off x="1664208" y="4343400"/>
            <a:ext cx="274320" cy="2057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09" name="Google Shape;109;p16"/>
          <p:cNvSpPr/>
          <p:nvPr/>
        </p:nvSpPr>
        <p:spPr>
          <a:xfrm>
            <a:off x="1879040" y="3359916"/>
            <a:ext cx="365760" cy="2743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cxnSp>
        <p:nvCxnSpPr>
          <p:cNvPr id="110" name="Google Shape;110;p16"/>
          <p:cNvCxnSpPr/>
          <p:nvPr/>
        </p:nvCxnSpPr>
        <p:spPr>
          <a:xfrm>
            <a:off x="9097944" y="0"/>
            <a:ext cx="0" cy="5143500"/>
          </a:xfrm>
          <a:prstGeom prst="straightConnector1">
            <a:avLst/>
          </a:prstGeom>
          <a:noFill/>
          <a:ln cap="flat" cmpd="thickThin" w="57150">
            <a:solidFill>
              <a:srgbClr val="C7D7E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1" name="Google Shape;111;p16"/>
          <p:cNvSpPr txBox="1"/>
          <p:nvPr>
            <p:ph idx="12" type="sldNum"/>
          </p:nvPr>
        </p:nvSpPr>
        <p:spPr>
          <a:xfrm>
            <a:off x="1340616" y="3696527"/>
            <a:ext cx="609600" cy="38814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457200" y="205978"/>
            <a:ext cx="7467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7"/>
          <p:cNvSpPr txBox="1"/>
          <p:nvPr>
            <p:ph idx="10" type="dt"/>
          </p:nvPr>
        </p:nvSpPr>
        <p:spPr>
          <a:xfrm rot="5400000">
            <a:off x="7840980" y="763382"/>
            <a:ext cx="1508760" cy="384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7"/>
          <p:cNvSpPr txBox="1"/>
          <p:nvPr>
            <p:ph idx="11" type="ftr"/>
          </p:nvPr>
        </p:nvSpPr>
        <p:spPr>
          <a:xfrm rot="5400000">
            <a:off x="7390236" y="2757210"/>
            <a:ext cx="24003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7"/>
          <p:cNvSpPr txBox="1"/>
          <p:nvPr>
            <p:ph idx="12" type="sldNum"/>
          </p:nvPr>
        </p:nvSpPr>
        <p:spPr>
          <a:xfrm>
            <a:off x="8129016" y="4300538"/>
            <a:ext cx="609600" cy="3909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17"/>
          <p:cNvSpPr txBox="1"/>
          <p:nvPr>
            <p:ph idx="1" type="body"/>
          </p:nvPr>
        </p:nvSpPr>
        <p:spPr>
          <a:xfrm>
            <a:off x="457200" y="1200150"/>
            <a:ext cx="36576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spcBef>
                <a:spcPts val="600"/>
              </a:spcBef>
              <a:spcAft>
                <a:spcPts val="0"/>
              </a:spcAft>
              <a:buSzPts val="1260"/>
              <a:buChar char="🞆"/>
              <a:defRPr/>
            </a:lvl1pPr>
            <a:lvl2pPr indent="-320040" lvl="1" marL="9144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2pPr>
            <a:lvl3pPr indent="-297180" lvl="2" marL="1371600" algn="l">
              <a:spcBef>
                <a:spcPts val="360"/>
              </a:spcBef>
              <a:spcAft>
                <a:spcPts val="0"/>
              </a:spcAft>
              <a:buSzPts val="1080"/>
              <a:buChar char="🞆"/>
              <a:defRPr/>
            </a:lvl3pPr>
            <a:lvl4pPr indent="-297180" lvl="3" marL="1828800" algn="l">
              <a:spcBef>
                <a:spcPts val="360"/>
              </a:spcBef>
              <a:spcAft>
                <a:spcPts val="0"/>
              </a:spcAft>
              <a:buSzPts val="1080"/>
              <a:buChar char="🞆"/>
              <a:defRPr/>
            </a:lvl4pPr>
            <a:lvl5pPr indent="-306323" lvl="4" marL="2286000" algn="l">
              <a:spcBef>
                <a:spcPts val="360"/>
              </a:spcBef>
              <a:spcAft>
                <a:spcPts val="0"/>
              </a:spcAft>
              <a:buSzPts val="1224"/>
              <a:buChar char="⚫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97179" lvl="6" marL="3200400" algn="l">
              <a:spcBef>
                <a:spcPts val="360"/>
              </a:spcBef>
              <a:spcAft>
                <a:spcPts val="0"/>
              </a:spcAft>
              <a:buSzPts val="1080"/>
              <a:buChar char="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18" name="Google Shape;118;p17"/>
          <p:cNvSpPr txBox="1"/>
          <p:nvPr>
            <p:ph idx="2" type="body"/>
          </p:nvPr>
        </p:nvSpPr>
        <p:spPr>
          <a:xfrm>
            <a:off x="4270248" y="1200150"/>
            <a:ext cx="3657600" cy="34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spcBef>
                <a:spcPts val="600"/>
              </a:spcBef>
              <a:spcAft>
                <a:spcPts val="0"/>
              </a:spcAft>
              <a:buSzPts val="1260"/>
              <a:buChar char="🞆"/>
              <a:defRPr/>
            </a:lvl1pPr>
            <a:lvl2pPr indent="-320040" lvl="1" marL="9144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2pPr>
            <a:lvl3pPr indent="-297180" lvl="2" marL="1371600" algn="l">
              <a:spcBef>
                <a:spcPts val="360"/>
              </a:spcBef>
              <a:spcAft>
                <a:spcPts val="0"/>
              </a:spcAft>
              <a:buSzPts val="1080"/>
              <a:buChar char="🞆"/>
              <a:defRPr/>
            </a:lvl3pPr>
            <a:lvl4pPr indent="-297180" lvl="3" marL="1828800" algn="l">
              <a:spcBef>
                <a:spcPts val="360"/>
              </a:spcBef>
              <a:spcAft>
                <a:spcPts val="0"/>
              </a:spcAft>
              <a:buSzPts val="1080"/>
              <a:buChar char="🞆"/>
              <a:defRPr/>
            </a:lvl4pPr>
            <a:lvl5pPr indent="-306323" lvl="4" marL="2286000" algn="l">
              <a:spcBef>
                <a:spcPts val="360"/>
              </a:spcBef>
              <a:spcAft>
                <a:spcPts val="0"/>
              </a:spcAft>
              <a:buSzPts val="1224"/>
              <a:buChar char="⚫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97179" lvl="6" marL="3200400" algn="l">
              <a:spcBef>
                <a:spcPts val="360"/>
              </a:spcBef>
              <a:spcAft>
                <a:spcPts val="0"/>
              </a:spcAft>
              <a:buSzPts val="1080"/>
              <a:buChar char="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8"/>
          <p:cNvSpPr txBox="1"/>
          <p:nvPr>
            <p:ph type="title"/>
          </p:nvPr>
        </p:nvSpPr>
        <p:spPr>
          <a:xfrm>
            <a:off x="457200" y="204788"/>
            <a:ext cx="75438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entury Schoolbook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8"/>
          <p:cNvSpPr txBox="1"/>
          <p:nvPr>
            <p:ph idx="10" type="dt"/>
          </p:nvPr>
        </p:nvSpPr>
        <p:spPr>
          <a:xfrm rot="5400000">
            <a:off x="7840980" y="763382"/>
            <a:ext cx="1508760" cy="384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8"/>
          <p:cNvSpPr txBox="1"/>
          <p:nvPr>
            <p:ph idx="11" type="ftr"/>
          </p:nvPr>
        </p:nvSpPr>
        <p:spPr>
          <a:xfrm rot="5400000">
            <a:off x="7390236" y="2757210"/>
            <a:ext cx="24003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8"/>
          <p:cNvSpPr txBox="1"/>
          <p:nvPr>
            <p:ph idx="12" type="sldNum"/>
          </p:nvPr>
        </p:nvSpPr>
        <p:spPr>
          <a:xfrm>
            <a:off x="8129016" y="4300538"/>
            <a:ext cx="609600" cy="3909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457200" y="1771650"/>
            <a:ext cx="3657600" cy="29146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spcBef>
                <a:spcPts val="600"/>
              </a:spcBef>
              <a:spcAft>
                <a:spcPts val="0"/>
              </a:spcAft>
              <a:buSzPts val="1260"/>
              <a:buChar char="🞆"/>
              <a:defRPr/>
            </a:lvl1pPr>
            <a:lvl2pPr indent="-320040" lvl="1" marL="9144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2pPr>
            <a:lvl3pPr indent="-297180" lvl="2" marL="1371600" algn="l">
              <a:spcBef>
                <a:spcPts val="360"/>
              </a:spcBef>
              <a:spcAft>
                <a:spcPts val="0"/>
              </a:spcAft>
              <a:buSzPts val="1080"/>
              <a:buChar char="🞆"/>
              <a:defRPr/>
            </a:lvl3pPr>
            <a:lvl4pPr indent="-297180" lvl="3" marL="1828800" algn="l">
              <a:spcBef>
                <a:spcPts val="360"/>
              </a:spcBef>
              <a:spcAft>
                <a:spcPts val="0"/>
              </a:spcAft>
              <a:buSzPts val="1080"/>
              <a:buChar char="🞆"/>
              <a:defRPr/>
            </a:lvl4pPr>
            <a:lvl5pPr indent="-306323" lvl="4" marL="2286000" algn="l">
              <a:spcBef>
                <a:spcPts val="360"/>
              </a:spcBef>
              <a:spcAft>
                <a:spcPts val="0"/>
              </a:spcAft>
              <a:buSzPts val="1224"/>
              <a:buChar char="⚫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97179" lvl="6" marL="3200400" algn="l">
              <a:spcBef>
                <a:spcPts val="360"/>
              </a:spcBef>
              <a:spcAft>
                <a:spcPts val="0"/>
              </a:spcAft>
              <a:buSzPts val="1080"/>
              <a:buChar char="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5" name="Google Shape;125;p18"/>
          <p:cNvSpPr txBox="1"/>
          <p:nvPr>
            <p:ph idx="2" type="body"/>
          </p:nvPr>
        </p:nvSpPr>
        <p:spPr>
          <a:xfrm>
            <a:off x="4371975" y="1771650"/>
            <a:ext cx="3657600" cy="29146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spcBef>
                <a:spcPts val="600"/>
              </a:spcBef>
              <a:spcAft>
                <a:spcPts val="0"/>
              </a:spcAft>
              <a:buSzPts val="1260"/>
              <a:buChar char="🞆"/>
              <a:defRPr/>
            </a:lvl1pPr>
            <a:lvl2pPr indent="-320040" lvl="1" marL="9144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2pPr>
            <a:lvl3pPr indent="-297180" lvl="2" marL="1371600" algn="l">
              <a:spcBef>
                <a:spcPts val="360"/>
              </a:spcBef>
              <a:spcAft>
                <a:spcPts val="0"/>
              </a:spcAft>
              <a:buSzPts val="1080"/>
              <a:buChar char="🞆"/>
              <a:defRPr/>
            </a:lvl3pPr>
            <a:lvl4pPr indent="-297180" lvl="3" marL="1828800" algn="l">
              <a:spcBef>
                <a:spcPts val="360"/>
              </a:spcBef>
              <a:spcAft>
                <a:spcPts val="0"/>
              </a:spcAft>
              <a:buSzPts val="1080"/>
              <a:buChar char="🞆"/>
              <a:defRPr/>
            </a:lvl4pPr>
            <a:lvl5pPr indent="-306323" lvl="4" marL="2286000" algn="l">
              <a:spcBef>
                <a:spcPts val="360"/>
              </a:spcBef>
              <a:spcAft>
                <a:spcPts val="0"/>
              </a:spcAft>
              <a:buSzPts val="1224"/>
              <a:buChar char="⚫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97179" lvl="6" marL="3200400" algn="l">
              <a:spcBef>
                <a:spcPts val="360"/>
              </a:spcBef>
              <a:spcAft>
                <a:spcPts val="0"/>
              </a:spcAft>
              <a:buSzPts val="1080"/>
              <a:buChar char="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6" name="Google Shape;126;p18"/>
          <p:cNvSpPr/>
          <p:nvPr>
            <p:ph idx="3" type="body"/>
          </p:nvPr>
        </p:nvSpPr>
        <p:spPr>
          <a:xfrm>
            <a:off x="457200" y="1177290"/>
            <a:ext cx="3657600" cy="493776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600"/>
              </a:spcBef>
              <a:spcAft>
                <a:spcPts val="0"/>
              </a:spcAft>
              <a:buSzPts val="1400"/>
              <a:buFont typeface="Century Schoolbook"/>
              <a:buNone/>
              <a:defRPr b="1" sz="2000">
                <a:solidFill>
                  <a:srgbClr val="FFFFFF"/>
                </a:solidFill>
              </a:defRPr>
            </a:lvl1pPr>
            <a:lvl2pPr indent="-320040" lvl="1" marL="9144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2pPr>
            <a:lvl3pPr indent="-297180" lvl="2" marL="1371600" algn="l">
              <a:spcBef>
                <a:spcPts val="360"/>
              </a:spcBef>
              <a:spcAft>
                <a:spcPts val="0"/>
              </a:spcAft>
              <a:buSzPts val="1080"/>
              <a:buChar char="🞆"/>
              <a:defRPr/>
            </a:lvl3pPr>
            <a:lvl4pPr indent="-297180" lvl="3" marL="1828800" algn="l">
              <a:spcBef>
                <a:spcPts val="360"/>
              </a:spcBef>
              <a:spcAft>
                <a:spcPts val="0"/>
              </a:spcAft>
              <a:buSzPts val="1080"/>
              <a:buChar char="🞆"/>
              <a:defRPr/>
            </a:lvl4pPr>
            <a:lvl5pPr indent="-306323" lvl="4" marL="2286000" algn="l">
              <a:spcBef>
                <a:spcPts val="360"/>
              </a:spcBef>
              <a:spcAft>
                <a:spcPts val="0"/>
              </a:spcAft>
              <a:buSzPts val="1224"/>
              <a:buChar char="⚫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97179" lvl="6" marL="3200400" algn="l">
              <a:spcBef>
                <a:spcPts val="360"/>
              </a:spcBef>
              <a:spcAft>
                <a:spcPts val="0"/>
              </a:spcAft>
              <a:buSzPts val="1080"/>
              <a:buChar char="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27" name="Google Shape;127;p18"/>
          <p:cNvSpPr/>
          <p:nvPr>
            <p:ph idx="4" type="body"/>
          </p:nvPr>
        </p:nvSpPr>
        <p:spPr>
          <a:xfrm>
            <a:off x="4343400" y="1177290"/>
            <a:ext cx="3657600" cy="493776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600"/>
              </a:spcBef>
              <a:spcAft>
                <a:spcPts val="0"/>
              </a:spcAft>
              <a:buSzPts val="1400"/>
              <a:buFont typeface="Century Schoolbook"/>
              <a:buNone/>
              <a:defRPr b="1" sz="2000">
                <a:solidFill>
                  <a:srgbClr val="FFFFFF"/>
                </a:solidFill>
              </a:defRPr>
            </a:lvl1pPr>
            <a:lvl2pPr indent="-320040" lvl="1" marL="9144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2pPr>
            <a:lvl3pPr indent="-297180" lvl="2" marL="1371600" algn="l">
              <a:spcBef>
                <a:spcPts val="360"/>
              </a:spcBef>
              <a:spcAft>
                <a:spcPts val="0"/>
              </a:spcAft>
              <a:buSzPts val="1080"/>
              <a:buChar char="🞆"/>
              <a:defRPr/>
            </a:lvl3pPr>
            <a:lvl4pPr indent="-297180" lvl="3" marL="1828800" algn="l">
              <a:spcBef>
                <a:spcPts val="360"/>
              </a:spcBef>
              <a:spcAft>
                <a:spcPts val="0"/>
              </a:spcAft>
              <a:buSzPts val="1080"/>
              <a:buChar char="🞆"/>
              <a:defRPr/>
            </a:lvl4pPr>
            <a:lvl5pPr indent="-306323" lvl="4" marL="2286000" algn="l">
              <a:spcBef>
                <a:spcPts val="360"/>
              </a:spcBef>
              <a:spcAft>
                <a:spcPts val="0"/>
              </a:spcAft>
              <a:buSzPts val="1224"/>
              <a:buChar char="⚫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97179" lvl="6" marL="3200400" algn="l">
              <a:spcBef>
                <a:spcPts val="360"/>
              </a:spcBef>
              <a:spcAft>
                <a:spcPts val="0"/>
              </a:spcAft>
              <a:buSzPts val="1080"/>
              <a:buChar char="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457200" y="205978"/>
            <a:ext cx="7467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9"/>
          <p:cNvSpPr txBox="1"/>
          <p:nvPr>
            <p:ph idx="10" type="dt"/>
          </p:nvPr>
        </p:nvSpPr>
        <p:spPr>
          <a:xfrm rot="5400000">
            <a:off x="7840980" y="763382"/>
            <a:ext cx="1508760" cy="384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9"/>
          <p:cNvSpPr txBox="1"/>
          <p:nvPr>
            <p:ph idx="12" type="sldNum"/>
          </p:nvPr>
        </p:nvSpPr>
        <p:spPr>
          <a:xfrm>
            <a:off x="8129016" y="4300538"/>
            <a:ext cx="609600" cy="3909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2" name="Google Shape;132;p19"/>
          <p:cNvSpPr txBox="1"/>
          <p:nvPr>
            <p:ph idx="11" type="ftr"/>
          </p:nvPr>
        </p:nvSpPr>
        <p:spPr>
          <a:xfrm rot="5400000">
            <a:off x="7390236" y="2757210"/>
            <a:ext cx="24003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idx="10" type="dt"/>
          </p:nvPr>
        </p:nvSpPr>
        <p:spPr>
          <a:xfrm rot="5400000">
            <a:off x="7840980" y="763382"/>
            <a:ext cx="1508760" cy="384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0"/>
          <p:cNvSpPr txBox="1"/>
          <p:nvPr>
            <p:ph idx="11" type="ftr"/>
          </p:nvPr>
        </p:nvSpPr>
        <p:spPr>
          <a:xfrm rot="5400000">
            <a:off x="7390236" y="2757210"/>
            <a:ext cx="24003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20"/>
          <p:cNvSpPr txBox="1"/>
          <p:nvPr>
            <p:ph idx="12" type="sldNum"/>
          </p:nvPr>
        </p:nvSpPr>
        <p:spPr>
          <a:xfrm>
            <a:off x="8129016" y="4300538"/>
            <a:ext cx="609600" cy="3909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bg>
      <p:bgPr>
        <a:solidFill>
          <a:schemeClr val="lt1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8" name="Google Shape;138;p21"/>
          <p:cNvCxnSpPr/>
          <p:nvPr/>
        </p:nvCxnSpPr>
        <p:spPr>
          <a:xfrm>
            <a:off x="8763000" y="0"/>
            <a:ext cx="0" cy="5143500"/>
          </a:xfrm>
          <a:prstGeom prst="straightConnector1">
            <a:avLst/>
          </a:prstGeom>
          <a:noFill/>
          <a:ln cap="flat" cmpd="sng" w="38100">
            <a:solidFill>
              <a:srgbClr val="C7D7E5">
                <a:alpha val="92941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9" name="Google Shape;139;p21"/>
          <p:cNvSpPr txBox="1"/>
          <p:nvPr>
            <p:ph type="title"/>
          </p:nvPr>
        </p:nvSpPr>
        <p:spPr>
          <a:xfrm rot="5400000">
            <a:off x="4160520" y="2343150"/>
            <a:ext cx="473202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entury Schoolbook"/>
              <a:buNone/>
              <a:defRPr b="1" sz="2000" cap="small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6812280" y="205740"/>
            <a:ext cx="1527048" cy="3737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SzPts val="840"/>
              <a:buNone/>
              <a:defRPr sz="1200"/>
            </a:lvl1pPr>
            <a:lvl2pPr indent="-228600" lvl="1" marL="914400" algn="l"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SzPts val="6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SzPts val="54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SzPts val="612"/>
              <a:buNone/>
              <a:defRPr sz="9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97179" lvl="6" marL="3200400" algn="l">
              <a:spcBef>
                <a:spcPts val="360"/>
              </a:spcBef>
              <a:spcAft>
                <a:spcPts val="0"/>
              </a:spcAft>
              <a:buSzPts val="1080"/>
              <a:buChar char="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cxnSp>
        <p:nvCxnSpPr>
          <p:cNvPr id="141" name="Google Shape;141;p21"/>
          <p:cNvCxnSpPr/>
          <p:nvPr/>
        </p:nvCxnSpPr>
        <p:spPr>
          <a:xfrm>
            <a:off x="6248400" y="0"/>
            <a:ext cx="0" cy="5143500"/>
          </a:xfrm>
          <a:prstGeom prst="straightConnector1">
            <a:avLst/>
          </a:prstGeom>
          <a:noFill/>
          <a:ln cap="flat" cmpd="sng" w="38100">
            <a:solidFill>
              <a:srgbClr val="C7D7E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2" name="Google Shape;142;p21"/>
          <p:cNvCxnSpPr/>
          <p:nvPr/>
        </p:nvCxnSpPr>
        <p:spPr>
          <a:xfrm>
            <a:off x="6192296" y="0"/>
            <a:ext cx="0" cy="514350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3" name="Google Shape;143;p21"/>
          <p:cNvCxnSpPr/>
          <p:nvPr/>
        </p:nvCxnSpPr>
        <p:spPr>
          <a:xfrm>
            <a:off x="8991600" y="0"/>
            <a:ext cx="0" cy="51435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4" name="Google Shape;144;p21"/>
          <p:cNvSpPr/>
          <p:nvPr/>
        </p:nvSpPr>
        <p:spPr>
          <a:xfrm>
            <a:off x="8839200" y="0"/>
            <a:ext cx="304800" cy="5143500"/>
          </a:xfrm>
          <a:prstGeom prst="rect">
            <a:avLst/>
          </a:prstGeom>
          <a:solidFill>
            <a:srgbClr val="C7D7E5">
              <a:alpha val="8666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cxnSp>
        <p:nvCxnSpPr>
          <p:cNvPr id="145" name="Google Shape;145;p21"/>
          <p:cNvCxnSpPr/>
          <p:nvPr/>
        </p:nvCxnSpPr>
        <p:spPr>
          <a:xfrm>
            <a:off x="8915400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46" name="Google Shape;146;p21"/>
          <p:cNvSpPr/>
          <p:nvPr/>
        </p:nvSpPr>
        <p:spPr>
          <a:xfrm>
            <a:off x="8156448" y="4286250"/>
            <a:ext cx="548640" cy="4114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47" name="Google Shape;147;p21"/>
          <p:cNvSpPr txBox="1"/>
          <p:nvPr>
            <p:ph idx="2" type="body"/>
          </p:nvPr>
        </p:nvSpPr>
        <p:spPr>
          <a:xfrm>
            <a:off x="304800" y="205740"/>
            <a:ext cx="5638800" cy="47457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spcBef>
                <a:spcPts val="600"/>
              </a:spcBef>
              <a:spcAft>
                <a:spcPts val="0"/>
              </a:spcAft>
              <a:buSzPts val="1260"/>
              <a:buChar char="🞆"/>
              <a:defRPr/>
            </a:lvl1pPr>
            <a:lvl2pPr indent="-320040" lvl="1" marL="9144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2pPr>
            <a:lvl3pPr indent="-297180" lvl="2" marL="1371600" algn="l">
              <a:spcBef>
                <a:spcPts val="360"/>
              </a:spcBef>
              <a:spcAft>
                <a:spcPts val="0"/>
              </a:spcAft>
              <a:buSzPts val="1080"/>
              <a:buChar char="🞆"/>
              <a:defRPr/>
            </a:lvl3pPr>
            <a:lvl4pPr indent="-297180" lvl="3" marL="1828800" algn="l">
              <a:spcBef>
                <a:spcPts val="360"/>
              </a:spcBef>
              <a:spcAft>
                <a:spcPts val="0"/>
              </a:spcAft>
              <a:buSzPts val="1080"/>
              <a:buChar char="🞆"/>
              <a:defRPr/>
            </a:lvl4pPr>
            <a:lvl5pPr indent="-306323" lvl="4" marL="2286000" algn="l">
              <a:spcBef>
                <a:spcPts val="360"/>
              </a:spcBef>
              <a:spcAft>
                <a:spcPts val="0"/>
              </a:spcAft>
              <a:buSzPts val="1224"/>
              <a:buChar char="⚫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97179" lvl="6" marL="3200400" algn="l">
              <a:spcBef>
                <a:spcPts val="360"/>
              </a:spcBef>
              <a:spcAft>
                <a:spcPts val="0"/>
              </a:spcAft>
              <a:buSzPts val="1080"/>
              <a:buChar char="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48" name="Google Shape;148;p21"/>
          <p:cNvSpPr txBox="1"/>
          <p:nvPr>
            <p:ph idx="10" type="dt"/>
          </p:nvPr>
        </p:nvSpPr>
        <p:spPr>
          <a:xfrm rot="5400000">
            <a:off x="7840980" y="763382"/>
            <a:ext cx="1508760" cy="384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1"/>
          <p:cNvSpPr txBox="1"/>
          <p:nvPr>
            <p:ph idx="12" type="sldNum"/>
          </p:nvPr>
        </p:nvSpPr>
        <p:spPr>
          <a:xfrm>
            <a:off x="8129016" y="4300538"/>
            <a:ext cx="609600" cy="3909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" name="Google Shape;150;p21"/>
          <p:cNvSpPr txBox="1"/>
          <p:nvPr>
            <p:ph idx="11" type="ftr"/>
          </p:nvPr>
        </p:nvSpPr>
        <p:spPr>
          <a:xfrm rot="5400000">
            <a:off x="7390236" y="2757210"/>
            <a:ext cx="24003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2" name="Google Shape;152;p22"/>
          <p:cNvCxnSpPr/>
          <p:nvPr/>
        </p:nvCxnSpPr>
        <p:spPr>
          <a:xfrm>
            <a:off x="8763000" y="0"/>
            <a:ext cx="0" cy="5143500"/>
          </a:xfrm>
          <a:prstGeom prst="straightConnector1">
            <a:avLst/>
          </a:prstGeom>
          <a:noFill/>
          <a:ln cap="flat" cmpd="sng" w="38100">
            <a:solidFill>
              <a:srgbClr val="C7D7E5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3" name="Google Shape;153;p22"/>
          <p:cNvSpPr/>
          <p:nvPr/>
        </p:nvSpPr>
        <p:spPr>
          <a:xfrm>
            <a:off x="8156448" y="4286250"/>
            <a:ext cx="548640" cy="4114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54" name="Google Shape;154;p22"/>
          <p:cNvSpPr txBox="1"/>
          <p:nvPr>
            <p:ph type="title"/>
          </p:nvPr>
        </p:nvSpPr>
        <p:spPr>
          <a:xfrm rot="5400000">
            <a:off x="4138803" y="2343150"/>
            <a:ext cx="473202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entury Schoolbook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2"/>
          <p:cNvSpPr/>
          <p:nvPr>
            <p:ph idx="2" type="pic"/>
          </p:nvPr>
        </p:nvSpPr>
        <p:spPr>
          <a:xfrm>
            <a:off x="0" y="0"/>
            <a:ext cx="61722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56" name="Google Shape;156;p22"/>
          <p:cNvSpPr txBox="1"/>
          <p:nvPr>
            <p:ph idx="1" type="body"/>
          </p:nvPr>
        </p:nvSpPr>
        <p:spPr>
          <a:xfrm>
            <a:off x="6765798" y="198596"/>
            <a:ext cx="1524000" cy="37170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SzPts val="840"/>
              <a:buFont typeface="Century Schoolbook"/>
              <a:buNone/>
              <a:defRPr sz="1200"/>
            </a:lvl1pPr>
            <a:lvl2pPr indent="-289560" lvl="1" marL="914400" algn="l">
              <a:spcBef>
                <a:spcPts val="400"/>
              </a:spcBef>
              <a:spcAft>
                <a:spcPts val="0"/>
              </a:spcAft>
              <a:buSzPts val="960"/>
              <a:buChar char="⚫"/>
              <a:defRPr sz="1200"/>
            </a:lvl2pPr>
            <a:lvl3pPr indent="-266700" lvl="2" marL="1371600" algn="l">
              <a:spcBef>
                <a:spcPts val="200"/>
              </a:spcBef>
              <a:spcAft>
                <a:spcPts val="0"/>
              </a:spcAft>
              <a:buSzPts val="600"/>
              <a:buChar char="🞆"/>
              <a:defRPr sz="1000"/>
            </a:lvl3pPr>
            <a:lvl4pPr indent="-262889" lvl="3" marL="1828800" algn="l">
              <a:spcBef>
                <a:spcPts val="180"/>
              </a:spcBef>
              <a:spcAft>
                <a:spcPts val="0"/>
              </a:spcAft>
              <a:buSzPts val="540"/>
              <a:buChar char="🞆"/>
              <a:defRPr sz="900"/>
            </a:lvl4pPr>
            <a:lvl5pPr indent="-267461" lvl="4" marL="2286000" algn="l">
              <a:spcBef>
                <a:spcPts val="180"/>
              </a:spcBef>
              <a:spcAft>
                <a:spcPts val="0"/>
              </a:spcAft>
              <a:buSzPts val="612"/>
              <a:buChar char="⚫"/>
              <a:defRPr sz="9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97179" lvl="6" marL="3200400" algn="l">
              <a:spcBef>
                <a:spcPts val="360"/>
              </a:spcBef>
              <a:spcAft>
                <a:spcPts val="0"/>
              </a:spcAft>
              <a:buSzPts val="1080"/>
              <a:buChar char="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cxnSp>
        <p:nvCxnSpPr>
          <p:cNvPr id="157" name="Google Shape;157;p22"/>
          <p:cNvCxnSpPr/>
          <p:nvPr/>
        </p:nvCxnSpPr>
        <p:spPr>
          <a:xfrm>
            <a:off x="8991600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8" name="Google Shape;158;p22"/>
          <p:cNvSpPr/>
          <p:nvPr/>
        </p:nvSpPr>
        <p:spPr>
          <a:xfrm>
            <a:off x="8839200" y="0"/>
            <a:ext cx="304800" cy="5143500"/>
          </a:xfrm>
          <a:prstGeom prst="rect">
            <a:avLst/>
          </a:prstGeom>
          <a:solidFill>
            <a:srgbClr val="C7D7E5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cxnSp>
        <p:nvCxnSpPr>
          <p:cNvPr id="159" name="Google Shape;159;p22"/>
          <p:cNvCxnSpPr/>
          <p:nvPr/>
        </p:nvCxnSpPr>
        <p:spPr>
          <a:xfrm>
            <a:off x="8915400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0" name="Google Shape;160;p22"/>
          <p:cNvCxnSpPr/>
          <p:nvPr/>
        </p:nvCxnSpPr>
        <p:spPr>
          <a:xfrm>
            <a:off x="6248400" y="0"/>
            <a:ext cx="0" cy="5143500"/>
          </a:xfrm>
          <a:prstGeom prst="straightConnector1">
            <a:avLst/>
          </a:prstGeom>
          <a:noFill/>
          <a:ln cap="flat" cmpd="sng" w="38100">
            <a:solidFill>
              <a:srgbClr val="C7D7E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1" name="Google Shape;161;p22"/>
          <p:cNvCxnSpPr/>
          <p:nvPr/>
        </p:nvCxnSpPr>
        <p:spPr>
          <a:xfrm>
            <a:off x="6192296" y="0"/>
            <a:ext cx="0" cy="5143500"/>
          </a:xfrm>
          <a:prstGeom prst="straightConnector1">
            <a:avLst/>
          </a:prstGeom>
          <a:noFill/>
          <a:ln cap="flat" cmpd="sng" w="127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2" name="Google Shape;162;p22"/>
          <p:cNvSpPr txBox="1"/>
          <p:nvPr>
            <p:ph idx="10" type="dt"/>
          </p:nvPr>
        </p:nvSpPr>
        <p:spPr>
          <a:xfrm rot="5400000">
            <a:off x="7840980" y="763382"/>
            <a:ext cx="1508760" cy="384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22"/>
          <p:cNvSpPr txBox="1"/>
          <p:nvPr>
            <p:ph idx="12" type="sldNum"/>
          </p:nvPr>
        </p:nvSpPr>
        <p:spPr>
          <a:xfrm>
            <a:off x="8129016" y="4300538"/>
            <a:ext cx="609600" cy="3909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4" name="Google Shape;164;p22"/>
          <p:cNvSpPr txBox="1"/>
          <p:nvPr>
            <p:ph idx="11" type="ftr"/>
          </p:nvPr>
        </p:nvSpPr>
        <p:spPr>
          <a:xfrm rot="5400000">
            <a:off x="7390236" y="2757210"/>
            <a:ext cx="24003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type="title"/>
          </p:nvPr>
        </p:nvSpPr>
        <p:spPr>
          <a:xfrm>
            <a:off x="457200" y="205978"/>
            <a:ext cx="7467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3"/>
          <p:cNvSpPr txBox="1"/>
          <p:nvPr>
            <p:ph idx="1" type="body"/>
          </p:nvPr>
        </p:nvSpPr>
        <p:spPr>
          <a:xfrm rot="5400000">
            <a:off x="2363343" y="-705993"/>
            <a:ext cx="3655314" cy="746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spcBef>
                <a:spcPts val="600"/>
              </a:spcBef>
              <a:spcAft>
                <a:spcPts val="0"/>
              </a:spcAft>
              <a:buSzPts val="1260"/>
              <a:buChar char="🞆"/>
              <a:defRPr/>
            </a:lvl1pPr>
            <a:lvl2pPr indent="-320040" lvl="1" marL="9144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2pPr>
            <a:lvl3pPr indent="-297180" lvl="2" marL="1371600" algn="l">
              <a:spcBef>
                <a:spcPts val="360"/>
              </a:spcBef>
              <a:spcAft>
                <a:spcPts val="0"/>
              </a:spcAft>
              <a:buSzPts val="1080"/>
              <a:buChar char="🞆"/>
              <a:defRPr/>
            </a:lvl3pPr>
            <a:lvl4pPr indent="-297180" lvl="3" marL="1828800" algn="l">
              <a:spcBef>
                <a:spcPts val="360"/>
              </a:spcBef>
              <a:spcAft>
                <a:spcPts val="0"/>
              </a:spcAft>
              <a:buSzPts val="1080"/>
              <a:buChar char="🞆"/>
              <a:defRPr/>
            </a:lvl4pPr>
            <a:lvl5pPr indent="-306323" lvl="4" marL="2286000" algn="l">
              <a:spcBef>
                <a:spcPts val="360"/>
              </a:spcBef>
              <a:spcAft>
                <a:spcPts val="0"/>
              </a:spcAft>
              <a:buSzPts val="1224"/>
              <a:buChar char="⚫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97179" lvl="6" marL="3200400" algn="l">
              <a:spcBef>
                <a:spcPts val="360"/>
              </a:spcBef>
              <a:spcAft>
                <a:spcPts val="0"/>
              </a:spcAft>
              <a:buSzPts val="1080"/>
              <a:buChar char="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68" name="Google Shape;168;p23"/>
          <p:cNvSpPr txBox="1"/>
          <p:nvPr>
            <p:ph idx="10" type="dt"/>
          </p:nvPr>
        </p:nvSpPr>
        <p:spPr>
          <a:xfrm rot="5400000">
            <a:off x="7840980" y="763382"/>
            <a:ext cx="1508760" cy="384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9" name="Google Shape;169;p23"/>
          <p:cNvSpPr txBox="1"/>
          <p:nvPr>
            <p:ph idx="11" type="ftr"/>
          </p:nvPr>
        </p:nvSpPr>
        <p:spPr>
          <a:xfrm rot="5400000">
            <a:off x="7390236" y="2757210"/>
            <a:ext cx="24003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23"/>
          <p:cNvSpPr txBox="1"/>
          <p:nvPr>
            <p:ph idx="12" type="sldNum"/>
          </p:nvPr>
        </p:nvSpPr>
        <p:spPr>
          <a:xfrm>
            <a:off x="8129016" y="4300538"/>
            <a:ext cx="609600" cy="3909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4"/>
          <p:cNvSpPr txBox="1"/>
          <p:nvPr>
            <p:ph type="title"/>
          </p:nvPr>
        </p:nvSpPr>
        <p:spPr>
          <a:xfrm rot="5400000">
            <a:off x="5273278" y="1562101"/>
            <a:ext cx="4388644" cy="16764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3" name="Google Shape;173;p24"/>
          <p:cNvSpPr txBox="1"/>
          <p:nvPr>
            <p:ph idx="1" type="body"/>
          </p:nvPr>
        </p:nvSpPr>
        <p:spPr>
          <a:xfrm rot="5400000">
            <a:off x="1272778" y="-609600"/>
            <a:ext cx="4388644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08610" lvl="0" marL="457200" algn="l">
              <a:spcBef>
                <a:spcPts val="600"/>
              </a:spcBef>
              <a:spcAft>
                <a:spcPts val="0"/>
              </a:spcAft>
              <a:buSzPts val="1260"/>
              <a:buChar char="🞆"/>
              <a:defRPr/>
            </a:lvl1pPr>
            <a:lvl2pPr indent="-320040" lvl="1" marL="914400" algn="l">
              <a:spcBef>
                <a:spcPts val="360"/>
              </a:spcBef>
              <a:spcAft>
                <a:spcPts val="0"/>
              </a:spcAft>
              <a:buSzPts val="1440"/>
              <a:buChar char="⚫"/>
              <a:defRPr/>
            </a:lvl2pPr>
            <a:lvl3pPr indent="-297180" lvl="2" marL="1371600" algn="l">
              <a:spcBef>
                <a:spcPts val="360"/>
              </a:spcBef>
              <a:spcAft>
                <a:spcPts val="0"/>
              </a:spcAft>
              <a:buSzPts val="1080"/>
              <a:buChar char="🞆"/>
              <a:defRPr/>
            </a:lvl3pPr>
            <a:lvl4pPr indent="-297180" lvl="3" marL="1828800" algn="l">
              <a:spcBef>
                <a:spcPts val="360"/>
              </a:spcBef>
              <a:spcAft>
                <a:spcPts val="0"/>
              </a:spcAft>
              <a:buSzPts val="1080"/>
              <a:buChar char="🞆"/>
              <a:defRPr/>
            </a:lvl4pPr>
            <a:lvl5pPr indent="-306323" lvl="4" marL="2286000" algn="l">
              <a:spcBef>
                <a:spcPts val="360"/>
              </a:spcBef>
              <a:spcAft>
                <a:spcPts val="0"/>
              </a:spcAft>
              <a:buSzPts val="1224"/>
              <a:buChar char="⚫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indent="-297179" lvl="6" marL="3200400" algn="l">
              <a:spcBef>
                <a:spcPts val="360"/>
              </a:spcBef>
              <a:spcAft>
                <a:spcPts val="0"/>
              </a:spcAft>
              <a:buSzPts val="1080"/>
              <a:buChar char="⚪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74" name="Google Shape;174;p24"/>
          <p:cNvSpPr txBox="1"/>
          <p:nvPr>
            <p:ph idx="10" type="dt"/>
          </p:nvPr>
        </p:nvSpPr>
        <p:spPr>
          <a:xfrm rot="5400000">
            <a:off x="7840980" y="763382"/>
            <a:ext cx="1508760" cy="384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24"/>
          <p:cNvSpPr txBox="1"/>
          <p:nvPr>
            <p:ph idx="11" type="ftr"/>
          </p:nvPr>
        </p:nvSpPr>
        <p:spPr>
          <a:xfrm rot="5400000">
            <a:off x="7390236" y="2757210"/>
            <a:ext cx="24003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24"/>
          <p:cNvSpPr txBox="1"/>
          <p:nvPr>
            <p:ph idx="12" type="sldNum"/>
          </p:nvPr>
        </p:nvSpPr>
        <p:spPr>
          <a:xfrm>
            <a:off x="8129016" y="4300538"/>
            <a:ext cx="609600" cy="3909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ctr">
              <a:spcBef>
                <a:spcPts val="0"/>
              </a:spcBef>
              <a:buNone/>
              <a:defRPr/>
            </a:lvl1pPr>
            <a:lvl2pPr indent="0" lvl="1" marL="0" algn="ctr">
              <a:spcBef>
                <a:spcPts val="0"/>
              </a:spcBef>
              <a:buNone/>
              <a:defRPr/>
            </a:lvl2pPr>
            <a:lvl3pPr indent="0" lvl="2" marL="0" algn="ctr">
              <a:spcBef>
                <a:spcPts val="0"/>
              </a:spcBef>
              <a:buNone/>
              <a:defRPr/>
            </a:lvl3pPr>
            <a:lvl4pPr indent="0" lvl="3" marL="0" algn="ctr">
              <a:spcBef>
                <a:spcPts val="0"/>
              </a:spcBef>
              <a:buNone/>
              <a:defRPr/>
            </a:lvl4pPr>
            <a:lvl5pPr indent="0" lvl="4" marL="0" algn="ctr">
              <a:spcBef>
                <a:spcPts val="0"/>
              </a:spcBef>
              <a:buNone/>
              <a:defRPr/>
            </a:lvl5pPr>
            <a:lvl6pPr indent="0" lvl="5" marL="0" algn="ctr">
              <a:spcBef>
                <a:spcPts val="0"/>
              </a:spcBef>
              <a:buNone/>
              <a:defRPr/>
            </a:lvl6pPr>
            <a:lvl7pPr indent="0" lvl="6" marL="0" algn="ctr">
              <a:spcBef>
                <a:spcPts val="0"/>
              </a:spcBef>
              <a:buNone/>
              <a:defRPr/>
            </a:lvl7pPr>
            <a:lvl8pPr indent="0" lvl="7" marL="0" algn="ctr">
              <a:spcBef>
                <a:spcPts val="0"/>
              </a:spcBef>
              <a:buNone/>
              <a:defRPr/>
            </a:lvl8pPr>
            <a:lvl9pPr indent="0" lvl="8" marL="0" algn="ctr">
              <a:spcBef>
                <a:spcPts val="0"/>
              </a:spcBef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Google Shape;51;p13"/>
          <p:cNvCxnSpPr/>
          <p:nvPr/>
        </p:nvCxnSpPr>
        <p:spPr>
          <a:xfrm>
            <a:off x="8763000" y="0"/>
            <a:ext cx="0" cy="5143500"/>
          </a:xfrm>
          <a:prstGeom prst="straightConnector1">
            <a:avLst/>
          </a:prstGeom>
          <a:noFill/>
          <a:ln cap="flat" cmpd="sng" w="38100">
            <a:solidFill>
              <a:srgbClr val="C7D7E5">
                <a:alpha val="92941"/>
              </a:srgb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2" name="Google Shape;52;p13"/>
          <p:cNvSpPr txBox="1"/>
          <p:nvPr>
            <p:ph type="title"/>
          </p:nvPr>
        </p:nvSpPr>
        <p:spPr>
          <a:xfrm>
            <a:off x="457200" y="205978"/>
            <a:ext cx="7467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Century Schoolbook"/>
              <a:buNone/>
              <a:defRPr b="0" i="0" sz="3000" u="none" cap="small" strike="noStrike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457200" y="1200150"/>
            <a:ext cx="7467600" cy="3655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35280" lvl="0" marL="457200" marR="0" rtl="0" algn="l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Char char="🞆"/>
              <a:defRPr b="0" i="0" sz="24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-335280" lvl="1" marL="914400" marR="0" rtl="0" algn="l">
              <a:spcBef>
                <a:spcPts val="420"/>
              </a:spcBef>
              <a:spcAft>
                <a:spcPts val="0"/>
              </a:spcAft>
              <a:buClr>
                <a:schemeClr val="accent1"/>
              </a:buClr>
              <a:buSzPts val="1680"/>
              <a:buFont typeface="Noto Sans Symbols"/>
              <a:buChar char="⚫"/>
              <a:defRPr b="0" i="0" sz="21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-297180" lvl="2" marL="1371600" marR="0" rtl="0" algn="l">
              <a:spcBef>
                <a:spcPts val="360"/>
              </a:spcBef>
              <a:spcAft>
                <a:spcPts val="0"/>
              </a:spcAft>
              <a:buClr>
                <a:srgbClr val="819FB8"/>
              </a:buClr>
              <a:buSzPts val="1080"/>
              <a:buFont typeface="Noto Sans Symbols"/>
              <a:buChar char="🞆"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-297180" lvl="3" marL="1828800" marR="0" rtl="0" algn="l">
              <a:spcBef>
                <a:spcPts val="360"/>
              </a:spcBef>
              <a:spcAft>
                <a:spcPts val="0"/>
              </a:spcAft>
              <a:buClr>
                <a:srgbClr val="C7D7E5"/>
              </a:buClr>
              <a:buSzPts val="1080"/>
              <a:buFont typeface="Noto Sans Symbols"/>
              <a:buChar char="🞆"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-297688" lvl="4" marL="2286000" marR="0" rtl="0" algn="l">
              <a:spcBef>
                <a:spcPts val="320"/>
              </a:spcBef>
              <a:spcAft>
                <a:spcPts val="0"/>
              </a:spcAft>
              <a:buClr>
                <a:srgbClr val="EBBFAF"/>
              </a:buClr>
              <a:buSzPts val="1088"/>
              <a:buFont typeface="Noto Sans Symbols"/>
              <a:buChar char="⚫"/>
              <a:defRPr b="0" i="0" sz="16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-330200" lvl="5" marL="2743200" marR="0" rtl="0" algn="l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entury Schoolbook"/>
              <a:buChar char="•"/>
              <a:defRPr b="0" i="0" sz="1600" u="none" cap="none" strike="noStrike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-281939" lvl="6" marL="3200400" marR="0" rtl="0" algn="l">
              <a:spcBef>
                <a:spcPts val="280"/>
              </a:spcBef>
              <a:spcAft>
                <a:spcPts val="0"/>
              </a:spcAft>
              <a:buClr>
                <a:srgbClr val="C7D7E5"/>
              </a:buClr>
              <a:buSzPts val="840"/>
              <a:buFont typeface="Noto Sans Symbols"/>
              <a:buChar char="⚪"/>
              <a:defRPr b="0" i="0" sz="1400" u="none" cap="none" strike="noStrike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-317500" lvl="7" marL="3657600" marR="0" rtl="0" algn="l">
              <a:spcBef>
                <a:spcPts val="28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Century Schoolbook"/>
              <a:buChar char="•"/>
              <a:defRPr b="0" i="0" sz="1400" u="none" cap="small" strike="noStrike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-317500" lvl="8" marL="4114800" marR="0" rtl="0" algn="l">
              <a:spcBef>
                <a:spcPts val="280"/>
              </a:spcBef>
              <a:spcAft>
                <a:spcPts val="0"/>
              </a:spcAft>
              <a:buClr>
                <a:srgbClr val="819FB8"/>
              </a:buClr>
              <a:buSzPts val="1400"/>
              <a:buFont typeface="Century Schoolbook"/>
              <a:buChar char="•"/>
              <a:defRPr b="0" i="0" sz="1400" u="none" cap="none" strike="noStrike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0" type="dt"/>
          </p:nvPr>
        </p:nvSpPr>
        <p:spPr>
          <a:xfrm rot="5400000">
            <a:off x="7840980" y="763382"/>
            <a:ext cx="1508760" cy="38404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1" type="ftr"/>
          </p:nvPr>
        </p:nvSpPr>
        <p:spPr>
          <a:xfrm rot="5400000">
            <a:off x="7390236" y="2757210"/>
            <a:ext cx="2400300" cy="36576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2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/>
        </p:txBody>
      </p:sp>
      <p:cxnSp>
        <p:nvCxnSpPr>
          <p:cNvPr id="56" name="Google Shape;56;p13"/>
          <p:cNvCxnSpPr/>
          <p:nvPr/>
        </p:nvCxnSpPr>
        <p:spPr>
          <a:xfrm>
            <a:off x="76200" y="0"/>
            <a:ext cx="0" cy="5143500"/>
          </a:xfrm>
          <a:prstGeom prst="straightConnector1">
            <a:avLst/>
          </a:prstGeom>
          <a:noFill/>
          <a:ln cap="flat" cmpd="thickThin" w="57150">
            <a:solidFill>
              <a:srgbClr val="C7D7E5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3"/>
          <p:cNvCxnSpPr/>
          <p:nvPr/>
        </p:nvCxnSpPr>
        <p:spPr>
          <a:xfrm>
            <a:off x="8991600" y="0"/>
            <a:ext cx="0" cy="5143500"/>
          </a:xfrm>
          <a:prstGeom prst="straightConnector1">
            <a:avLst/>
          </a:prstGeom>
          <a:noFill/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3"/>
          <p:cNvSpPr/>
          <p:nvPr/>
        </p:nvSpPr>
        <p:spPr>
          <a:xfrm>
            <a:off x="8839200" y="0"/>
            <a:ext cx="304800" cy="5143500"/>
          </a:xfrm>
          <a:prstGeom prst="rect">
            <a:avLst/>
          </a:prstGeom>
          <a:solidFill>
            <a:srgbClr val="C7D7E5">
              <a:alpha val="86666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cxnSp>
        <p:nvCxnSpPr>
          <p:cNvPr id="59" name="Google Shape;59;p13"/>
          <p:cNvCxnSpPr/>
          <p:nvPr/>
        </p:nvCxnSpPr>
        <p:spPr>
          <a:xfrm>
            <a:off x="8915400" y="0"/>
            <a:ext cx="0" cy="51435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" name="Google Shape;60;p13"/>
          <p:cNvSpPr/>
          <p:nvPr/>
        </p:nvSpPr>
        <p:spPr>
          <a:xfrm>
            <a:off x="8156448" y="4286250"/>
            <a:ext cx="548640" cy="41148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8129016" y="4300538"/>
            <a:ext cx="609600" cy="39090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1pPr>
            <a:lvl2pPr indent="0" lvl="1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2pPr>
            <a:lvl3pPr indent="0" lvl="2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3pPr>
            <a:lvl4pPr indent="0" lvl="3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4pPr>
            <a:lvl5pPr indent="0" lvl="4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5pPr>
            <a:lvl6pPr indent="0" lvl="5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6pPr>
            <a:lvl7pPr indent="0" lvl="6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7pPr>
            <a:lvl8pPr indent="0" lvl="7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8pPr>
            <a:lvl9pPr indent="0" lvl="8" marL="0" marR="0" rtl="0" algn="ctr">
              <a:spcBef>
                <a:spcPts val="0"/>
              </a:spcBef>
              <a:buNone/>
              <a:defRPr b="1" i="0" sz="1400" u="none" cap="none" strike="noStrike">
                <a:solidFill>
                  <a:srgbClr val="FFFFFF"/>
                </a:solidFill>
                <a:latin typeface="Century Schoolbook"/>
                <a:ea typeface="Century Schoolbook"/>
                <a:cs typeface="Century Schoolbook"/>
                <a:sym typeface="Century Schoolbook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snap.stanford.edu/class/cs224w-2015/projects_2015/Predicting_Box_Office_Revenue_for_Movies.pdf" TargetMode="External"/><Relationship Id="rId4" Type="http://schemas.openxmlformats.org/officeDocument/2006/relationships/hyperlink" Target="https://scholar.harvard.edu/tlan/box-office-prediction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5"/>
          <p:cNvSpPr txBox="1"/>
          <p:nvPr>
            <p:ph idx="1" type="subTitle"/>
          </p:nvPr>
        </p:nvSpPr>
        <p:spPr>
          <a:xfrm>
            <a:off x="762000" y="1485900"/>
            <a:ext cx="78486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240"/>
              <a:buNone/>
            </a:pPr>
            <a:r>
              <a:rPr lang="en" sz="32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mining research Presentation</a:t>
            </a:r>
            <a:endParaRPr sz="3200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2" name="Google Shape;182;p25"/>
          <p:cNvSpPr txBox="1"/>
          <p:nvPr/>
        </p:nvSpPr>
        <p:spPr>
          <a:xfrm>
            <a:off x="2209800" y="2343150"/>
            <a:ext cx="69342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" sz="2400" u="none" cap="none" strike="noStrike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MOVIE SALES DATA ANALYSIS AND </a:t>
            </a:r>
            <a:r>
              <a:rPr b="1" lang="en" sz="2400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REVENUE </a:t>
            </a:r>
            <a:r>
              <a:rPr b="1" i="0" lang="en" sz="2400" u="none" cap="none" strike="noStrike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PREDICTION </a:t>
            </a:r>
            <a:endParaRPr b="1" sz="2400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3" name="Google Shape;183;p25"/>
          <p:cNvSpPr txBox="1"/>
          <p:nvPr/>
        </p:nvSpPr>
        <p:spPr>
          <a:xfrm>
            <a:off x="1524000" y="0"/>
            <a:ext cx="6324600" cy="10860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3600"/>
              <a:buFont typeface="Times New Roman"/>
              <a:buNone/>
            </a:pPr>
            <a:r>
              <a:rPr b="1" i="0" lang="en" sz="3600" u="none" cap="none" strike="noStrike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Indiana</a:t>
            </a:r>
            <a:r>
              <a:rPr b="1" i="0" lang="en" sz="3600" u="none" cap="none" strike="noStrike">
                <a:solidFill>
                  <a:srgbClr val="0070C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University Bloomington</a:t>
            </a:r>
            <a:endParaRPr b="1" i="0" sz="3600" u="none" cap="none" strike="noStrike">
              <a:solidFill>
                <a:srgbClr val="0070C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84" name="Google Shape;184;p25"/>
          <p:cNvSpPr txBox="1"/>
          <p:nvPr/>
        </p:nvSpPr>
        <p:spPr>
          <a:xfrm>
            <a:off x="3200400" y="3829050"/>
            <a:ext cx="5638800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185" name="Google Shape;185;p25"/>
          <p:cNvSpPr txBox="1"/>
          <p:nvPr/>
        </p:nvSpPr>
        <p:spPr>
          <a:xfrm>
            <a:off x="5562600" y="3143250"/>
            <a:ext cx="34290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Presented by :</a:t>
            </a:r>
            <a:endParaRPr/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1. </a:t>
            </a: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Kaushik Shridhar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2. Pratik Gholap.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3. Ruturaj Marathe.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4"/>
          <p:cNvSpPr txBox="1"/>
          <p:nvPr>
            <p:ph type="title"/>
          </p:nvPr>
        </p:nvSpPr>
        <p:spPr>
          <a:xfrm>
            <a:off x="457200" y="205978"/>
            <a:ext cx="74676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 Rounded"/>
              <a:buNone/>
            </a:pPr>
            <a:r>
              <a:rPr b="1" lang="en" sz="4400">
                <a:solidFill>
                  <a:srgbClr val="0070C0"/>
                </a:solidFill>
                <a:latin typeface="Arial Rounded"/>
                <a:ea typeface="Arial Rounded"/>
                <a:cs typeface="Arial Rounded"/>
                <a:sym typeface="Arial Rounded"/>
              </a:rPr>
              <a:t>Data Visualizations</a:t>
            </a:r>
            <a:endParaRPr b="1" sz="4400">
              <a:solidFill>
                <a:srgbClr val="0070C0"/>
              </a:solidFill>
              <a:latin typeface="Arial Rounded"/>
              <a:ea typeface="Arial Rounded"/>
              <a:cs typeface="Arial Rounded"/>
              <a:sym typeface="Arial Rounde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8" name="Google Shape;24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25" y="668275"/>
            <a:ext cx="4517299" cy="342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9700" y="1952800"/>
            <a:ext cx="4168826" cy="3124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900" y="86900"/>
            <a:ext cx="4095925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5125" y="2769375"/>
            <a:ext cx="6801923" cy="237412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5"/>
          <p:cNvSpPr txBox="1"/>
          <p:nvPr/>
        </p:nvSpPr>
        <p:spPr>
          <a:xfrm>
            <a:off x="4687875" y="251300"/>
            <a:ext cx="3887100" cy="237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Vote_counts and runtime of the movie are slightly </a:t>
            </a:r>
            <a:r>
              <a:rPr lang="en" sz="24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correlated</a:t>
            </a:r>
            <a:r>
              <a:rPr lang="en" sz="24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 to each other.</a:t>
            </a:r>
            <a:endParaRPr sz="24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922999" cy="4838699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36"/>
          <p:cNvSpPr txBox="1"/>
          <p:nvPr/>
        </p:nvSpPr>
        <p:spPr>
          <a:xfrm>
            <a:off x="5239800" y="439200"/>
            <a:ext cx="3288000" cy="25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Schoolbook"/>
              <a:buAutoNum type="arabicPeriod"/>
            </a:pPr>
            <a:r>
              <a:rPr lang="en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Strong </a:t>
            </a:r>
            <a:r>
              <a:rPr lang="en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correlations</a:t>
            </a:r>
            <a:r>
              <a:rPr lang="en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: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Aggregate_rating and metascore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Schoolbook"/>
              <a:buAutoNum type="arabicPeriod"/>
            </a:pPr>
            <a:r>
              <a:rPr lang="en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Moderate correlations: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Vote_counts and metascore,aggregate_rating.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entury Schoolbook"/>
              <a:buAutoNum type="arabicPeriod"/>
            </a:pPr>
            <a:r>
              <a:rPr lang="en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Weak </a:t>
            </a:r>
            <a:r>
              <a:rPr lang="en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correlation</a:t>
            </a:r>
            <a:r>
              <a:rPr lang="en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: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Metascore and genre.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Thus we can say that genre, metascore,vote_counts,aggregate rating affect the rating of the movie. 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Good rating = good revenue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7"/>
          <p:cNvSpPr txBox="1"/>
          <p:nvPr>
            <p:ph type="title"/>
          </p:nvPr>
        </p:nvSpPr>
        <p:spPr>
          <a:xfrm>
            <a:off x="533400" y="229350"/>
            <a:ext cx="749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 Rounded"/>
              <a:buNone/>
            </a:pPr>
            <a:r>
              <a:rPr b="1" lang="en" sz="4400">
                <a:solidFill>
                  <a:srgbClr val="0070C0"/>
                </a:solidFill>
                <a:latin typeface="Arial Rounded"/>
                <a:ea typeface="Arial Rounded"/>
                <a:cs typeface="Arial Rounded"/>
                <a:sym typeface="Arial Rounded"/>
              </a:rPr>
              <a:t>Data modeling</a:t>
            </a:r>
            <a:endParaRPr b="1" sz="4400">
              <a:solidFill>
                <a:srgbClr val="0070C0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68" name="Google Shape;268;p37"/>
          <p:cNvSpPr txBox="1"/>
          <p:nvPr>
            <p:ph idx="1" type="body"/>
          </p:nvPr>
        </p:nvSpPr>
        <p:spPr>
          <a:xfrm>
            <a:off x="533400" y="1200150"/>
            <a:ext cx="3121200" cy="3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Modelled relations:</a:t>
            </a:r>
            <a:endParaRPr sz="1800">
              <a:solidFill>
                <a:srgbClr val="0D0D0D"/>
              </a:solidFill>
              <a:highlight>
                <a:srgbClr val="FFFFFF"/>
              </a:highlight>
              <a:latin typeface="Arimo"/>
              <a:ea typeface="Arimo"/>
              <a:cs typeface="Arimo"/>
              <a:sym typeface="Arim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Arimo"/>
              <a:buChar char="●"/>
            </a:pPr>
            <a:r>
              <a:rPr lang="en" sz="1800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Actor-Actor relations</a:t>
            </a:r>
            <a:endParaRPr sz="1800">
              <a:solidFill>
                <a:srgbClr val="0D0D0D"/>
              </a:solidFill>
              <a:highlight>
                <a:srgbClr val="FFFFFF"/>
              </a:highlight>
              <a:latin typeface="Arimo"/>
              <a:ea typeface="Arimo"/>
              <a:cs typeface="Arimo"/>
              <a:sym typeface="Arim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Arimo"/>
              <a:buChar char="●"/>
            </a:pPr>
            <a:r>
              <a:rPr lang="en" sz="1800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Actor-Movie relations</a:t>
            </a:r>
            <a:endParaRPr sz="1800">
              <a:solidFill>
                <a:srgbClr val="0D0D0D"/>
              </a:solidFill>
              <a:highlight>
                <a:srgbClr val="FFFFFF"/>
              </a:highlight>
              <a:latin typeface="Arimo"/>
              <a:ea typeface="Arimo"/>
              <a:cs typeface="Arimo"/>
              <a:sym typeface="Arim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Arimo"/>
              <a:buChar char="●"/>
            </a:pPr>
            <a:r>
              <a:rPr lang="en" sz="1800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Movie-Movie relations</a:t>
            </a:r>
            <a:endParaRPr sz="1800">
              <a:solidFill>
                <a:srgbClr val="0D0D0D"/>
              </a:solidFill>
              <a:highlight>
                <a:srgbClr val="FFFFFF"/>
              </a:highlight>
              <a:latin typeface="Arimo"/>
              <a:ea typeface="Arimo"/>
              <a:cs typeface="Arimo"/>
              <a:sym typeface="Arim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Arimo"/>
              <a:buChar char="●"/>
            </a:pPr>
            <a:r>
              <a:rPr lang="en" sz="1800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Director-Movie relations</a:t>
            </a:r>
            <a:endParaRPr sz="1800">
              <a:solidFill>
                <a:srgbClr val="0D0D0D"/>
              </a:solidFill>
              <a:highlight>
                <a:srgbClr val="FFFFFF"/>
              </a:highlight>
              <a:latin typeface="Arimo"/>
              <a:ea typeface="Arimo"/>
              <a:cs typeface="Arimo"/>
              <a:sym typeface="Arimo"/>
            </a:endParaRPr>
          </a:p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Other relations:</a:t>
            </a:r>
            <a:endParaRPr sz="1800">
              <a:solidFill>
                <a:srgbClr val="0D0D0D"/>
              </a:solidFill>
              <a:highlight>
                <a:srgbClr val="FFFFFF"/>
              </a:highlight>
              <a:latin typeface="Arimo"/>
              <a:ea typeface="Arimo"/>
              <a:cs typeface="Arimo"/>
              <a:sym typeface="Arim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Arimo"/>
              <a:buChar char="●"/>
            </a:pPr>
            <a:r>
              <a:rPr lang="en" sz="1800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Genre - ratings</a:t>
            </a:r>
            <a:endParaRPr sz="1800">
              <a:solidFill>
                <a:srgbClr val="0D0D0D"/>
              </a:solidFill>
              <a:highlight>
                <a:srgbClr val="FFFFFF"/>
              </a:highlight>
              <a:latin typeface="Arimo"/>
              <a:ea typeface="Arimo"/>
              <a:cs typeface="Arimo"/>
              <a:sym typeface="Arim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Arimo"/>
              <a:buChar char="●"/>
            </a:pPr>
            <a:r>
              <a:rPr lang="en" sz="1800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Quarters - ratings</a:t>
            </a:r>
            <a:endParaRPr sz="1800">
              <a:solidFill>
                <a:srgbClr val="0D0D0D"/>
              </a:solidFill>
              <a:highlight>
                <a:srgbClr val="FFFFFF"/>
              </a:highlight>
              <a:latin typeface="Arimo"/>
              <a:ea typeface="Arimo"/>
              <a:cs typeface="Arimo"/>
              <a:sym typeface="Arim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mo"/>
              <a:buChar char="○"/>
            </a:pPr>
            <a:r>
              <a:t/>
            </a:r>
            <a:endParaRPr sz="1800">
              <a:solidFill>
                <a:srgbClr val="0D0D0D"/>
              </a:solidFill>
              <a:highlight>
                <a:srgbClr val="FFFFFF"/>
              </a:highlight>
              <a:latin typeface="Arimo"/>
              <a:ea typeface="Arimo"/>
              <a:cs typeface="Arimo"/>
              <a:sym typeface="Arimo"/>
            </a:endParaRPr>
          </a:p>
          <a:p>
            <a:pPr indent="-274320" lvl="0" marL="274320" rtl="0" algn="l">
              <a:spcBef>
                <a:spcPts val="0"/>
              </a:spcBef>
              <a:spcAft>
                <a:spcPts val="0"/>
              </a:spcAft>
              <a:buSzPts val="1680"/>
              <a:buNone/>
            </a:pPr>
            <a:r>
              <a:t/>
            </a:r>
            <a:endParaRPr b="1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69" name="Google Shape;269;p37"/>
          <p:cNvSpPr txBox="1"/>
          <p:nvPr/>
        </p:nvSpPr>
        <p:spPr>
          <a:xfrm>
            <a:off x="3200400" y="4857750"/>
            <a:ext cx="396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.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sp>
        <p:nvSpPr>
          <p:cNvPr id="270" name="Google Shape;270;p37"/>
          <p:cNvSpPr txBox="1"/>
          <p:nvPr/>
        </p:nvSpPr>
        <p:spPr>
          <a:xfrm>
            <a:off x="4171175" y="1046275"/>
            <a:ext cx="4209000" cy="3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D0D0D"/>
                </a:solidFill>
                <a:highlight>
                  <a:schemeClr val="lt1"/>
                </a:highlight>
                <a:latin typeface="Arimo"/>
                <a:ea typeface="Arimo"/>
                <a:cs typeface="Arimo"/>
                <a:sym typeface="Arimo"/>
              </a:rPr>
              <a:t>Main focus on 2 models:</a:t>
            </a:r>
            <a:endParaRPr sz="1800">
              <a:solidFill>
                <a:srgbClr val="0D0D0D"/>
              </a:solidFill>
              <a:highlight>
                <a:schemeClr val="lt1"/>
              </a:highlight>
              <a:latin typeface="Arimo"/>
              <a:ea typeface="Arimo"/>
              <a:cs typeface="Arimo"/>
              <a:sym typeface="Arim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mo"/>
              <a:buChar char="●"/>
            </a:pPr>
            <a:r>
              <a:rPr lang="en" sz="1800">
                <a:solidFill>
                  <a:srgbClr val="0D0D0D"/>
                </a:solidFill>
                <a:highlight>
                  <a:schemeClr val="lt1"/>
                </a:highlight>
                <a:latin typeface="Arimo"/>
                <a:ea typeface="Arimo"/>
                <a:cs typeface="Arimo"/>
                <a:sym typeface="Arimo"/>
              </a:rPr>
              <a:t>Regression Model for predicting revenue</a:t>
            </a:r>
            <a:endParaRPr sz="1800">
              <a:solidFill>
                <a:srgbClr val="0D0D0D"/>
              </a:solidFill>
              <a:highlight>
                <a:schemeClr val="lt1"/>
              </a:highlight>
              <a:latin typeface="Arimo"/>
              <a:ea typeface="Arimo"/>
              <a:cs typeface="Arimo"/>
              <a:sym typeface="Arim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mo"/>
              <a:buChar char="○"/>
            </a:pPr>
            <a:r>
              <a:rPr lang="en" sz="1800">
                <a:solidFill>
                  <a:srgbClr val="0D0D0D"/>
                </a:solidFill>
                <a:highlight>
                  <a:schemeClr val="lt1"/>
                </a:highlight>
                <a:latin typeface="Arimo"/>
                <a:ea typeface="Arimo"/>
                <a:cs typeface="Arimo"/>
                <a:sym typeface="Arimo"/>
              </a:rPr>
              <a:t>Deep learning</a:t>
            </a:r>
            <a:endParaRPr sz="1800">
              <a:solidFill>
                <a:srgbClr val="0D0D0D"/>
              </a:solidFill>
              <a:highlight>
                <a:schemeClr val="lt1"/>
              </a:highlight>
              <a:latin typeface="Arimo"/>
              <a:ea typeface="Arimo"/>
              <a:cs typeface="Arimo"/>
              <a:sym typeface="Arim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mo"/>
              <a:buChar char="○"/>
            </a:pPr>
            <a:r>
              <a:rPr lang="en" sz="1800">
                <a:solidFill>
                  <a:srgbClr val="0D0D0D"/>
                </a:solidFill>
                <a:highlight>
                  <a:schemeClr val="lt1"/>
                </a:highlight>
                <a:latin typeface="Arimo"/>
                <a:ea typeface="Arimo"/>
                <a:cs typeface="Arimo"/>
                <a:sym typeface="Arimo"/>
              </a:rPr>
              <a:t>Random forest</a:t>
            </a:r>
            <a:endParaRPr sz="1800">
              <a:solidFill>
                <a:srgbClr val="0D0D0D"/>
              </a:solidFill>
              <a:highlight>
                <a:schemeClr val="lt1"/>
              </a:highlight>
              <a:latin typeface="Arimo"/>
              <a:ea typeface="Arimo"/>
              <a:cs typeface="Arimo"/>
              <a:sym typeface="Arim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mo"/>
              <a:buChar char="●"/>
            </a:pPr>
            <a:r>
              <a:rPr lang="en" sz="1800">
                <a:solidFill>
                  <a:srgbClr val="0D0D0D"/>
                </a:solidFill>
                <a:highlight>
                  <a:schemeClr val="lt1"/>
                </a:highlight>
                <a:latin typeface="Arimo"/>
                <a:ea typeface="Arimo"/>
                <a:cs typeface="Arimo"/>
                <a:sym typeface="Arimo"/>
              </a:rPr>
              <a:t>Classification Model for assigning a class based revenue such as low, high, etc.</a:t>
            </a:r>
            <a:endParaRPr sz="1800">
              <a:solidFill>
                <a:srgbClr val="0D0D0D"/>
              </a:solidFill>
              <a:highlight>
                <a:schemeClr val="lt1"/>
              </a:highlight>
              <a:latin typeface="Arimo"/>
              <a:ea typeface="Arimo"/>
              <a:cs typeface="Arimo"/>
              <a:sym typeface="Arim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mo"/>
              <a:buChar char="○"/>
            </a:pPr>
            <a:r>
              <a:rPr lang="en" sz="1800">
                <a:solidFill>
                  <a:srgbClr val="0D0D0D"/>
                </a:solidFill>
                <a:highlight>
                  <a:schemeClr val="lt1"/>
                </a:highlight>
                <a:latin typeface="Arimo"/>
                <a:ea typeface="Arimo"/>
                <a:cs typeface="Arimo"/>
                <a:sym typeface="Arimo"/>
              </a:rPr>
              <a:t>Random forest</a:t>
            </a:r>
            <a:endParaRPr sz="1800">
              <a:solidFill>
                <a:srgbClr val="0D0D0D"/>
              </a:solidFill>
              <a:highlight>
                <a:schemeClr val="lt1"/>
              </a:highlight>
              <a:latin typeface="Arimo"/>
              <a:ea typeface="Arimo"/>
              <a:cs typeface="Arimo"/>
              <a:sym typeface="Arimo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mo"/>
              <a:buChar char="○"/>
            </a:pPr>
            <a:r>
              <a:rPr lang="en" sz="1800">
                <a:solidFill>
                  <a:srgbClr val="0D0D0D"/>
                </a:solidFill>
                <a:highlight>
                  <a:schemeClr val="lt1"/>
                </a:highlight>
                <a:latin typeface="Arimo"/>
                <a:ea typeface="Arimo"/>
                <a:cs typeface="Arimo"/>
                <a:sym typeface="Arimo"/>
              </a:rPr>
              <a:t>Decision tree</a:t>
            </a:r>
            <a:endParaRPr sz="24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8675" y="152400"/>
            <a:ext cx="6782724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0"/>
          <p:cNvSpPr txBox="1"/>
          <p:nvPr>
            <p:ph type="title"/>
          </p:nvPr>
        </p:nvSpPr>
        <p:spPr>
          <a:xfrm>
            <a:off x="566025" y="88528"/>
            <a:ext cx="7467600" cy="8574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457200" lvl="0" marL="22860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Thank you</a:t>
            </a:r>
            <a:endParaRPr sz="3600"/>
          </a:p>
        </p:txBody>
      </p:sp>
      <p:sp>
        <p:nvSpPr>
          <p:cNvPr id="286" name="Google Shape;286;p40"/>
          <p:cNvSpPr txBox="1"/>
          <p:nvPr/>
        </p:nvSpPr>
        <p:spPr>
          <a:xfrm>
            <a:off x="272450" y="1049850"/>
            <a:ext cx="8103000" cy="395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entury Schoolbook"/>
              <a:buAutoNum type="arabicPeriod"/>
            </a:pPr>
            <a:r>
              <a:rPr lang="en" sz="23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Professor - for providing the dataset and </a:t>
            </a:r>
            <a:r>
              <a:rPr lang="en" sz="23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quarter</a:t>
            </a:r>
            <a:r>
              <a:rPr lang="en" sz="23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 based analysis suggestion.</a:t>
            </a:r>
            <a:endParaRPr sz="23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entury Schoolbook"/>
              <a:buAutoNum type="arabicPeriod"/>
            </a:pPr>
            <a:r>
              <a:rPr lang="en" sz="2300" u="sng">
                <a:solidFill>
                  <a:schemeClr val="hlink"/>
                </a:solidFill>
                <a:latin typeface="Century Schoolbook"/>
                <a:ea typeface="Century Schoolbook"/>
                <a:cs typeface="Century Schoolbook"/>
                <a:sym typeface="Century Schoolbook"/>
                <a:hlinkClick r:id="rId3"/>
              </a:rPr>
              <a:t>https://snap.stanford.edu/class/cs224w-2015/projects_2015/Predicting_Box_Office_Revenue_for_Movies.pdf</a:t>
            </a:r>
            <a:r>
              <a:rPr lang="en" sz="23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 [Matt Vitelli]</a:t>
            </a:r>
            <a:endParaRPr sz="23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entury Schoolbook"/>
              <a:buAutoNum type="arabicPeriod"/>
            </a:pPr>
            <a:r>
              <a:rPr lang="en" sz="23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Omdb - for providing 1000 API requests per day for free.</a:t>
            </a:r>
            <a:endParaRPr sz="23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entury Schoolbook"/>
              <a:buAutoNum type="arabicPeriod"/>
            </a:pPr>
            <a:r>
              <a:rPr lang="en" sz="2300" u="sng">
                <a:solidFill>
                  <a:schemeClr val="hlink"/>
                </a:solidFill>
                <a:latin typeface="Century Schoolbook"/>
                <a:ea typeface="Century Schoolbook"/>
                <a:cs typeface="Century Schoolbook"/>
                <a:sym typeface="Century Schoolbook"/>
                <a:hlinkClick r:id="rId4"/>
              </a:rPr>
              <a:t>https://scholar.harvard.edu/tlan/box-office-prediction</a:t>
            </a:r>
            <a:endParaRPr sz="23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Century Schoolbook"/>
              <a:buAutoNum type="arabicPeriod"/>
            </a:pPr>
            <a:r>
              <a:rPr lang="en" sz="23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https://arxiv.org/ftp/arxiv/papers/1804/1804.03565.pdf</a:t>
            </a:r>
            <a:endParaRPr sz="23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6"/>
          <p:cNvSpPr txBox="1"/>
          <p:nvPr>
            <p:ph type="title"/>
          </p:nvPr>
        </p:nvSpPr>
        <p:spPr>
          <a:xfrm>
            <a:off x="457200" y="0"/>
            <a:ext cx="7467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 Rounded"/>
              <a:buNone/>
            </a:pPr>
            <a:r>
              <a:rPr b="1" lang="en" sz="5400">
                <a:solidFill>
                  <a:srgbClr val="0070C0"/>
                </a:solidFill>
                <a:latin typeface="Arimo"/>
                <a:ea typeface="Arimo"/>
                <a:cs typeface="Arimo"/>
                <a:sym typeface="Arimo"/>
              </a:rPr>
              <a:t>Contents</a:t>
            </a:r>
            <a:endParaRPr b="1" sz="5400">
              <a:solidFill>
                <a:srgbClr val="0070C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pic>
        <p:nvPicPr>
          <p:cNvPr descr="teacher.jpg" id="191" name="Google Shape;191;p2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8601" y="1028700"/>
            <a:ext cx="7772399" cy="37719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eacher.jpg" id="192" name="Google Shape;192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7924800" y="2743200"/>
            <a:ext cx="3403600" cy="1914525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6"/>
          <p:cNvSpPr txBox="1"/>
          <p:nvPr/>
        </p:nvSpPr>
        <p:spPr>
          <a:xfrm>
            <a:off x="2912050" y="1314450"/>
            <a:ext cx="5257800" cy="30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70000" lnSpcReduction="20000"/>
          </a:bodyPr>
          <a:lstStyle/>
          <a:p>
            <a:pPr indent="-236982" lvl="0" marL="27432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Arimo"/>
              <a:buChar char="❖"/>
            </a:pPr>
            <a:r>
              <a:rPr i="0" lang="en" sz="2800" u="none" cap="none" strike="noStrik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Problem</a:t>
            </a:r>
            <a:r>
              <a:rPr i="0" lang="en" sz="2800" u="none" cap="none" strike="noStrik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Definition</a:t>
            </a:r>
            <a:endParaRPr sz="28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-236982" lvl="0" marL="27432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Arimo"/>
              <a:buChar char="❖"/>
            </a:pPr>
            <a:r>
              <a:rPr lang="en" sz="28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S</a:t>
            </a:r>
            <a:r>
              <a:rPr lang="en" sz="28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olution</a:t>
            </a:r>
            <a:endParaRPr>
              <a:latin typeface="Arimo"/>
              <a:ea typeface="Arimo"/>
              <a:cs typeface="Arimo"/>
              <a:sym typeface="Arimo"/>
            </a:endParaRPr>
          </a:p>
          <a:p>
            <a:pPr indent="-236982" lvl="0" marL="27432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Arimo"/>
              <a:buChar char="❖"/>
            </a:pPr>
            <a:r>
              <a:rPr i="0" lang="en" sz="2800" u="none" cap="none" strike="noStrike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Data </a:t>
            </a:r>
            <a:r>
              <a:rPr lang="en" sz="28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Scraping</a:t>
            </a:r>
            <a:endParaRPr>
              <a:latin typeface="Arimo"/>
              <a:ea typeface="Arimo"/>
              <a:cs typeface="Arimo"/>
              <a:sym typeface="Arimo"/>
            </a:endParaRPr>
          </a:p>
          <a:p>
            <a:pPr indent="-236982" lvl="0" marL="27432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Arimo"/>
              <a:buChar char="❖"/>
            </a:pPr>
            <a:r>
              <a:rPr lang="en" sz="28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Data cleaning and preprocessing</a:t>
            </a:r>
            <a:endParaRPr sz="28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-236982" lvl="0" marL="27432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Arimo"/>
              <a:buChar char="❖"/>
            </a:pPr>
            <a:r>
              <a:rPr lang="en" sz="28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Data visualization</a:t>
            </a:r>
            <a:endParaRPr sz="28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-236982" lvl="0" marL="274320" marR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Arimo"/>
              <a:buChar char="❖"/>
            </a:pPr>
            <a:r>
              <a:rPr lang="en" sz="28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Data modeling</a:t>
            </a:r>
            <a:endParaRPr i="0" sz="2800" u="none" cap="none" strike="noStrike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-167640" lvl="0" marL="27432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Noto Sans Symbols"/>
              <a:buNone/>
            </a:pPr>
            <a:r>
              <a:t/>
            </a:r>
            <a:endParaRPr b="0" i="0" sz="2400" u="none" cap="none" strike="noStrike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7"/>
          <p:cNvSpPr txBox="1"/>
          <p:nvPr>
            <p:ph type="title"/>
          </p:nvPr>
        </p:nvSpPr>
        <p:spPr>
          <a:xfrm>
            <a:off x="1524000" y="0"/>
            <a:ext cx="57912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4400"/>
              <a:buFont typeface="Arial Rounded"/>
              <a:buNone/>
            </a:pPr>
            <a:r>
              <a:rPr b="1" lang="en" sz="4400">
                <a:solidFill>
                  <a:srgbClr val="0070C0"/>
                </a:solidFill>
                <a:latin typeface="Arimo"/>
                <a:ea typeface="Arimo"/>
                <a:cs typeface="Arimo"/>
                <a:sym typeface="Arimo"/>
              </a:rPr>
              <a:t>Problem Definition</a:t>
            </a:r>
            <a:endParaRPr b="1" sz="4400">
              <a:solidFill>
                <a:srgbClr val="0070C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199" name="Google Shape;199;p27"/>
          <p:cNvSpPr txBox="1"/>
          <p:nvPr>
            <p:ph idx="1" type="body"/>
          </p:nvPr>
        </p:nvSpPr>
        <p:spPr>
          <a:xfrm>
            <a:off x="152400" y="971550"/>
            <a:ext cx="8534400" cy="38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74320" lvl="0" marL="27432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80"/>
              <a:buNone/>
            </a:pPr>
            <a:r>
              <a:rPr lang="en" sz="1800">
                <a:latin typeface="Arimo"/>
                <a:ea typeface="Arimo"/>
                <a:cs typeface="Arimo"/>
                <a:sym typeface="Arimo"/>
              </a:rPr>
              <a:t> 	Predicting the box office revenue of movies before their release is a crucial challenge for film industry. Leveraging comprehensive datasets encompassing various movie attributes such as director, cast, 	actors and genre, this project aims to find relations between features and develop a predictive model. The model will estimate the gross revenue a movie is likely to generate upon its release, aiding studios, investors, and distributors in optimizing marketing strategies and resource allocation.</a:t>
            </a:r>
            <a:endParaRPr sz="1800"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8"/>
          <p:cNvSpPr txBox="1"/>
          <p:nvPr>
            <p:ph type="title"/>
          </p:nvPr>
        </p:nvSpPr>
        <p:spPr>
          <a:xfrm>
            <a:off x="521650" y="55575"/>
            <a:ext cx="74676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 Rounded"/>
              <a:buNone/>
            </a:pPr>
            <a:r>
              <a:rPr b="1" lang="en" sz="4400">
                <a:solidFill>
                  <a:srgbClr val="0070C0"/>
                </a:solidFill>
                <a:latin typeface="Arial Rounded"/>
                <a:ea typeface="Arial Rounded"/>
                <a:cs typeface="Arial Rounded"/>
                <a:sym typeface="Arial Rounded"/>
              </a:rPr>
              <a:t>Solution</a:t>
            </a:r>
            <a:endParaRPr b="1" sz="4400">
              <a:solidFill>
                <a:srgbClr val="0070C0"/>
              </a:solidFill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05" name="Google Shape;205;p28"/>
          <p:cNvSpPr txBox="1"/>
          <p:nvPr/>
        </p:nvSpPr>
        <p:spPr>
          <a:xfrm>
            <a:off x="248950" y="1061575"/>
            <a:ext cx="8373000" cy="3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Char char="●"/>
            </a:pPr>
            <a:r>
              <a:rPr lang="en" sz="24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Scrapped the data from IMDB, OMDB, Box Mojo.</a:t>
            </a:r>
            <a:endParaRPr sz="24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Char char="●"/>
            </a:pPr>
            <a:r>
              <a:rPr lang="en" sz="24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Performed data cleaning and preprocessing for 2 datasets.</a:t>
            </a:r>
            <a:endParaRPr sz="24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Char char="●"/>
            </a:pPr>
            <a:r>
              <a:rPr lang="en" sz="24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Built a revenue prediction model with accuracy nearing to 70% for a dataset provided by Professor.</a:t>
            </a:r>
            <a:endParaRPr sz="24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Char char="●"/>
            </a:pPr>
            <a:r>
              <a:rPr lang="en" sz="24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Modeled 5 to 7 relations between attributes of movie dataset.</a:t>
            </a:r>
            <a:endParaRPr sz="24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mo"/>
              <a:buChar char="●"/>
            </a:pPr>
            <a:r>
              <a:rPr lang="en" sz="24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Identified potential relations between the attributes by </a:t>
            </a:r>
            <a:r>
              <a:rPr lang="en" sz="24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applying</a:t>
            </a:r>
            <a:r>
              <a:rPr lang="en" sz="24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data visualizations on </a:t>
            </a:r>
            <a:r>
              <a:rPr lang="en" sz="24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scraped</a:t>
            </a:r>
            <a:r>
              <a:rPr lang="en" sz="2400">
                <a:solidFill>
                  <a:schemeClr val="dk1"/>
                </a:solidFill>
                <a:latin typeface="Arimo"/>
                <a:ea typeface="Arimo"/>
                <a:cs typeface="Arimo"/>
                <a:sym typeface="Arimo"/>
              </a:rPr>
              <a:t> data.</a:t>
            </a:r>
            <a:endParaRPr sz="2400">
              <a:solidFill>
                <a:schemeClr val="dk1"/>
              </a:solidFill>
              <a:latin typeface="Arimo"/>
              <a:ea typeface="Arimo"/>
              <a:cs typeface="Arimo"/>
              <a:sym typeface="Arim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9"/>
          <p:cNvSpPr txBox="1"/>
          <p:nvPr>
            <p:ph type="title"/>
          </p:nvPr>
        </p:nvSpPr>
        <p:spPr>
          <a:xfrm>
            <a:off x="533400" y="123650"/>
            <a:ext cx="749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 Rounded"/>
              <a:buNone/>
            </a:pPr>
            <a:r>
              <a:rPr b="1" lang="en" sz="4400">
                <a:solidFill>
                  <a:srgbClr val="0070C0"/>
                </a:solidFill>
                <a:latin typeface="Arimo"/>
                <a:ea typeface="Arimo"/>
                <a:cs typeface="Arimo"/>
                <a:sym typeface="Arimo"/>
              </a:rPr>
              <a:t>Data Scraping</a:t>
            </a:r>
            <a:endParaRPr b="1" sz="4400">
              <a:solidFill>
                <a:srgbClr val="0070C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11" name="Google Shape;211;p29"/>
          <p:cNvSpPr txBox="1"/>
          <p:nvPr>
            <p:ph idx="1" type="body"/>
          </p:nvPr>
        </p:nvSpPr>
        <p:spPr>
          <a:xfrm>
            <a:off x="533400" y="1200150"/>
            <a:ext cx="7498200" cy="3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Arimo"/>
              <a:buNone/>
            </a:pPr>
            <a:r>
              <a:rPr lang="en" sz="1800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1. IMDB:</a:t>
            </a:r>
            <a:endParaRPr sz="1800">
              <a:solidFill>
                <a:srgbClr val="0D0D0D"/>
              </a:solidFill>
              <a:highlight>
                <a:srgbClr val="FFFFFF"/>
              </a:highlight>
              <a:latin typeface="Arimo"/>
              <a:ea typeface="Arimo"/>
              <a:cs typeface="Arimo"/>
              <a:sym typeface="Arim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Arimo"/>
              <a:buAutoNum type="alphaLcPeriod"/>
            </a:pPr>
            <a:r>
              <a:rPr lang="en" sz="1800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The dataset includes attributes such as title, caption, aggregate_rating, vote_count, released_quarter, certificate, genre, directors, actors, and plot, along with the metascore.</a:t>
            </a:r>
            <a:endParaRPr sz="1800">
              <a:solidFill>
                <a:srgbClr val="0D0D0D"/>
              </a:solidFill>
              <a:highlight>
                <a:srgbClr val="FFFFFF"/>
              </a:highlight>
              <a:latin typeface="Arimo"/>
              <a:ea typeface="Arimo"/>
              <a:cs typeface="Arimo"/>
              <a:sym typeface="Arim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Arimo"/>
              <a:buAutoNum type="alphaLcPeriod"/>
            </a:pPr>
            <a:r>
              <a:rPr lang="en" sz="1800">
                <a:solidFill>
                  <a:srgbClr val="0D0D0D"/>
                </a:solidFill>
                <a:highlight>
                  <a:schemeClr val="lt1"/>
                </a:highlight>
                <a:latin typeface="Arimo"/>
                <a:ea typeface="Arimo"/>
                <a:cs typeface="Arimo"/>
                <a:sym typeface="Arimo"/>
              </a:rPr>
              <a:t>Data was gathered for the period from 2015 to 2022</a:t>
            </a:r>
            <a:endParaRPr sz="1800">
              <a:solidFill>
                <a:srgbClr val="0D0D0D"/>
              </a:solidFill>
              <a:highlight>
                <a:srgbClr val="FFFFFF"/>
              </a:highlight>
              <a:latin typeface="Arimo"/>
              <a:ea typeface="Arimo"/>
              <a:cs typeface="Arimo"/>
              <a:sym typeface="Arim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12" name="Google Shape;212;p29"/>
          <p:cNvSpPr txBox="1"/>
          <p:nvPr/>
        </p:nvSpPr>
        <p:spPr>
          <a:xfrm>
            <a:off x="3200400" y="4857750"/>
            <a:ext cx="396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.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0"/>
          <p:cNvSpPr txBox="1"/>
          <p:nvPr>
            <p:ph type="title"/>
          </p:nvPr>
        </p:nvSpPr>
        <p:spPr>
          <a:xfrm>
            <a:off x="533400" y="123650"/>
            <a:ext cx="749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 Rounded"/>
              <a:buNone/>
            </a:pPr>
            <a:r>
              <a:rPr b="1" lang="en" sz="4400">
                <a:solidFill>
                  <a:srgbClr val="0070C0"/>
                </a:solidFill>
                <a:latin typeface="Arimo"/>
                <a:ea typeface="Arimo"/>
                <a:cs typeface="Arimo"/>
                <a:sym typeface="Arimo"/>
              </a:rPr>
              <a:t>Data Scraping</a:t>
            </a:r>
            <a:endParaRPr b="1" sz="4400">
              <a:solidFill>
                <a:srgbClr val="0070C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18" name="Google Shape;218;p30"/>
          <p:cNvSpPr txBox="1"/>
          <p:nvPr>
            <p:ph idx="1" type="body"/>
          </p:nvPr>
        </p:nvSpPr>
        <p:spPr>
          <a:xfrm>
            <a:off x="533400" y="1200150"/>
            <a:ext cx="7498200" cy="3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228600" lvl="0" marL="4572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Arimo"/>
              <a:buNone/>
            </a:pPr>
            <a:r>
              <a:rPr lang="en" sz="1800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2</a:t>
            </a:r>
            <a:r>
              <a:rPr lang="en" sz="1800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. Box Mojo &amp; OMDB:</a:t>
            </a:r>
            <a:endParaRPr sz="1800">
              <a:solidFill>
                <a:srgbClr val="0D0D0D"/>
              </a:solidFill>
              <a:highlight>
                <a:srgbClr val="FFFFFF"/>
              </a:highlight>
              <a:latin typeface="Arimo"/>
              <a:ea typeface="Arimo"/>
              <a:cs typeface="Arimo"/>
              <a:sym typeface="Arim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Arimo"/>
              <a:buAutoNum type="alphaLcPeriod"/>
            </a:pPr>
            <a:r>
              <a:rPr lang="en" sz="1800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Data was gathered for the period from 2004 to 2022, including attributes such as movie_id, movie_title, and gross_revenue. Box Mojo's public dataset contains records for 200 movies per year.</a:t>
            </a:r>
            <a:endParaRPr sz="1800">
              <a:solidFill>
                <a:srgbClr val="0D0D0D"/>
              </a:solidFill>
              <a:highlight>
                <a:srgbClr val="FFFFFF"/>
              </a:highlight>
              <a:latin typeface="Arimo"/>
              <a:ea typeface="Arimo"/>
              <a:cs typeface="Arimo"/>
              <a:sym typeface="Arim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Font typeface="Arimo"/>
              <a:buAutoNum type="alphaLcPeriod"/>
            </a:pPr>
            <a:r>
              <a:rPr lang="en" sz="1800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Additional movie attributes were sourced from OMDB, including caption, aggregate_rating, released_quarter, certificate, genre, directors, actors, plot, metascore, Rotten Tomatoes rating, Metacritic rating, IMDb rating, IMDb votes, writer, and release date.</a:t>
            </a:r>
            <a:endParaRPr sz="1800">
              <a:solidFill>
                <a:srgbClr val="0D0D0D"/>
              </a:solidFill>
              <a:highlight>
                <a:srgbClr val="FFFFFF"/>
              </a:highlight>
              <a:latin typeface="Arimo"/>
              <a:ea typeface="Arimo"/>
              <a:cs typeface="Arimo"/>
              <a:sym typeface="Arimo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D0D0D"/>
              </a:solidFill>
              <a:highlight>
                <a:srgbClr val="FFFFFF"/>
              </a:highlight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19" name="Google Shape;219;p30"/>
          <p:cNvSpPr txBox="1"/>
          <p:nvPr/>
        </p:nvSpPr>
        <p:spPr>
          <a:xfrm>
            <a:off x="3200400" y="4857750"/>
            <a:ext cx="396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.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1"/>
          <p:cNvSpPr txBox="1"/>
          <p:nvPr>
            <p:ph type="title"/>
          </p:nvPr>
        </p:nvSpPr>
        <p:spPr>
          <a:xfrm>
            <a:off x="533400" y="123650"/>
            <a:ext cx="749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 Rounded"/>
              <a:buNone/>
            </a:pPr>
            <a:r>
              <a:rPr b="1" lang="en" sz="4400">
                <a:solidFill>
                  <a:srgbClr val="0070C0"/>
                </a:solidFill>
                <a:latin typeface="Arimo"/>
                <a:ea typeface="Arimo"/>
                <a:cs typeface="Arimo"/>
                <a:sym typeface="Arimo"/>
              </a:rPr>
              <a:t>Data Scraping</a:t>
            </a:r>
            <a:endParaRPr b="1" sz="4400">
              <a:solidFill>
                <a:srgbClr val="0070C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25" name="Google Shape;225;p31"/>
          <p:cNvSpPr txBox="1"/>
          <p:nvPr/>
        </p:nvSpPr>
        <p:spPr>
          <a:xfrm>
            <a:off x="3200400" y="4857750"/>
            <a:ext cx="396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.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226" name="Google Shape;22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250" y="1059175"/>
            <a:ext cx="4046247" cy="389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10100" y="1059175"/>
            <a:ext cx="4955924" cy="3892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2"/>
          <p:cNvSpPr txBox="1"/>
          <p:nvPr>
            <p:ph type="title"/>
          </p:nvPr>
        </p:nvSpPr>
        <p:spPr>
          <a:xfrm>
            <a:off x="533400" y="123650"/>
            <a:ext cx="749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 Rounded"/>
              <a:buNone/>
            </a:pPr>
            <a:r>
              <a:rPr b="1" lang="en" sz="4400">
                <a:solidFill>
                  <a:srgbClr val="0070C0"/>
                </a:solidFill>
                <a:latin typeface="Arimo"/>
                <a:ea typeface="Arimo"/>
                <a:cs typeface="Arimo"/>
                <a:sym typeface="Arimo"/>
              </a:rPr>
              <a:t>Data Scraping</a:t>
            </a:r>
            <a:endParaRPr b="1" sz="4400">
              <a:solidFill>
                <a:srgbClr val="0070C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33" name="Google Shape;233;p32"/>
          <p:cNvSpPr txBox="1"/>
          <p:nvPr/>
        </p:nvSpPr>
        <p:spPr>
          <a:xfrm>
            <a:off x="3200400" y="4857750"/>
            <a:ext cx="39624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.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  <p:pic>
        <p:nvPicPr>
          <p:cNvPr id="234" name="Google Shape;23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675" y="947175"/>
            <a:ext cx="5495726" cy="257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1875" y="1927600"/>
            <a:ext cx="4957025" cy="267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3"/>
          <p:cNvSpPr txBox="1"/>
          <p:nvPr>
            <p:ph type="title"/>
          </p:nvPr>
        </p:nvSpPr>
        <p:spPr>
          <a:xfrm>
            <a:off x="643113" y="46975"/>
            <a:ext cx="74982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ct val="100000"/>
              <a:buFont typeface="Arial Rounded"/>
              <a:buNone/>
            </a:pPr>
            <a:r>
              <a:rPr b="1" lang="en" sz="4400">
                <a:solidFill>
                  <a:srgbClr val="0070C0"/>
                </a:solidFill>
                <a:latin typeface="Arimo"/>
                <a:ea typeface="Arimo"/>
                <a:cs typeface="Arimo"/>
                <a:sym typeface="Arimo"/>
              </a:rPr>
              <a:t>Data cleaning and Preprocessing</a:t>
            </a:r>
            <a:endParaRPr b="1" sz="4400">
              <a:solidFill>
                <a:srgbClr val="0070C0"/>
              </a:solidFill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41" name="Google Shape;241;p33"/>
          <p:cNvSpPr txBox="1"/>
          <p:nvPr>
            <p:ph idx="1" type="body"/>
          </p:nvPr>
        </p:nvSpPr>
        <p:spPr>
          <a:xfrm>
            <a:off x="213725" y="814975"/>
            <a:ext cx="8478600" cy="40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79775" wrap="square" tIns="45700">
            <a:normAutofit fontScale="325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Arimo"/>
              <a:ea typeface="Arimo"/>
              <a:cs typeface="Arimo"/>
              <a:sym typeface="Arimo"/>
            </a:endParaRPr>
          </a:p>
          <a:p>
            <a:pPr indent="-31734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mo"/>
              <a:buChar char="○"/>
            </a:pPr>
            <a:r>
              <a:rPr lang="en" sz="4300" u="sng">
                <a:latin typeface="Arimo"/>
                <a:ea typeface="Arimo"/>
                <a:cs typeface="Arimo"/>
                <a:sym typeface="Arimo"/>
              </a:rPr>
              <a:t>Null values</a:t>
            </a:r>
            <a:r>
              <a:rPr lang="en" sz="4300">
                <a:latin typeface="Arimo"/>
                <a:ea typeface="Arimo"/>
                <a:cs typeface="Arimo"/>
                <a:sym typeface="Arimo"/>
              </a:rPr>
              <a:t> - mean, median imputation, </a:t>
            </a:r>
            <a:r>
              <a:rPr lang="en" sz="4300">
                <a:latin typeface="Arimo"/>
                <a:ea typeface="Arimo"/>
                <a:cs typeface="Arimo"/>
                <a:sym typeface="Arimo"/>
              </a:rPr>
              <a:t>dropping</a:t>
            </a:r>
            <a:r>
              <a:rPr lang="en" sz="4300">
                <a:latin typeface="Arimo"/>
                <a:ea typeface="Arimo"/>
                <a:cs typeface="Arimo"/>
                <a:sym typeface="Arimo"/>
              </a:rPr>
              <a:t> of some null values.</a:t>
            </a:r>
            <a:endParaRPr sz="4300">
              <a:latin typeface="Arimo"/>
              <a:ea typeface="Arimo"/>
              <a:cs typeface="Arimo"/>
              <a:sym typeface="Arimo"/>
            </a:endParaRPr>
          </a:p>
          <a:p>
            <a:pPr indent="-31734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mo"/>
              <a:buChar char="○"/>
            </a:pPr>
            <a:r>
              <a:rPr lang="en" sz="4300" u="sng">
                <a:latin typeface="Arimo"/>
                <a:ea typeface="Arimo"/>
                <a:cs typeface="Arimo"/>
                <a:sym typeface="Arimo"/>
              </a:rPr>
              <a:t>Textual Data</a:t>
            </a:r>
            <a:r>
              <a:rPr lang="en" sz="4300">
                <a:latin typeface="Arimo"/>
                <a:ea typeface="Arimo"/>
                <a:cs typeface="Arimo"/>
                <a:sym typeface="Arimo"/>
              </a:rPr>
              <a:t> -</a:t>
            </a:r>
            <a:endParaRPr sz="4300">
              <a:latin typeface="Arimo"/>
              <a:ea typeface="Arimo"/>
              <a:cs typeface="Arimo"/>
              <a:sym typeface="Arimo"/>
            </a:endParaRPr>
          </a:p>
          <a:p>
            <a:pPr indent="-317341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mo"/>
              <a:buChar char="■"/>
            </a:pPr>
            <a:r>
              <a:rPr b="1" lang="en" sz="4300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Vectorization </a:t>
            </a:r>
            <a:r>
              <a:rPr lang="en" sz="4300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- 1. </a:t>
            </a:r>
            <a:r>
              <a:rPr lang="en" sz="4300" u="sng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TF-ID</a:t>
            </a:r>
            <a:r>
              <a:rPr lang="en" sz="4300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 importance of a word in a document relative to a collection of documents. 2. </a:t>
            </a:r>
            <a:r>
              <a:rPr lang="en" sz="4300" u="sng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Word2vec</a:t>
            </a:r>
            <a:r>
              <a:rPr lang="en" sz="4300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 - word embedding technique used to represent words in a continuous vector space</a:t>
            </a:r>
            <a:endParaRPr sz="4300">
              <a:latin typeface="Arimo"/>
              <a:ea typeface="Arimo"/>
              <a:cs typeface="Arimo"/>
              <a:sym typeface="Arimo"/>
            </a:endParaRPr>
          </a:p>
          <a:p>
            <a:pPr indent="-317341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ct val="100000"/>
              <a:buFont typeface="Arimo"/>
              <a:buChar char="■"/>
            </a:pPr>
            <a:r>
              <a:rPr b="1" lang="en" sz="4300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Lemmatization</a:t>
            </a:r>
            <a:r>
              <a:rPr lang="en" sz="4300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 - word's meaning and context is used to produce the base word</a:t>
            </a:r>
            <a:endParaRPr sz="4300">
              <a:solidFill>
                <a:srgbClr val="0D0D0D"/>
              </a:solidFill>
              <a:highlight>
                <a:srgbClr val="FFFFFF"/>
              </a:highlight>
              <a:latin typeface="Arimo"/>
              <a:ea typeface="Arimo"/>
              <a:cs typeface="Arimo"/>
              <a:sym typeface="Arimo"/>
            </a:endParaRPr>
          </a:p>
          <a:p>
            <a:pPr indent="-317341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mo"/>
              <a:buChar char="■"/>
            </a:pPr>
            <a:r>
              <a:rPr b="1" lang="en" sz="4300">
                <a:latin typeface="Arimo"/>
                <a:ea typeface="Arimo"/>
                <a:cs typeface="Arimo"/>
                <a:sym typeface="Arimo"/>
              </a:rPr>
              <a:t>Stemming</a:t>
            </a:r>
            <a:r>
              <a:rPr lang="en" sz="4300">
                <a:latin typeface="Arimo"/>
                <a:ea typeface="Arimo"/>
                <a:cs typeface="Arimo"/>
                <a:sym typeface="Arimo"/>
              </a:rPr>
              <a:t> - </a:t>
            </a:r>
            <a:r>
              <a:rPr lang="en" sz="4300">
                <a:solidFill>
                  <a:srgbClr val="0D0D0D"/>
                </a:solidFill>
                <a:latin typeface="Arimo"/>
                <a:ea typeface="Arimo"/>
                <a:cs typeface="Arimo"/>
                <a:sym typeface="Arimo"/>
              </a:rPr>
              <a:t>reducing words to their root or base form.(eg: running : run)</a:t>
            </a:r>
            <a:endParaRPr sz="4300">
              <a:solidFill>
                <a:srgbClr val="0D0D0D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-317341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mo"/>
              <a:buChar char="○"/>
            </a:pPr>
            <a:r>
              <a:rPr lang="en" sz="4300" u="sng">
                <a:latin typeface="Arimo"/>
                <a:ea typeface="Arimo"/>
                <a:cs typeface="Arimo"/>
                <a:sym typeface="Arimo"/>
              </a:rPr>
              <a:t>Numeric data</a:t>
            </a:r>
            <a:endParaRPr sz="4300">
              <a:latin typeface="Arimo"/>
              <a:ea typeface="Arimo"/>
              <a:cs typeface="Arimo"/>
              <a:sym typeface="Arimo"/>
            </a:endParaRPr>
          </a:p>
          <a:p>
            <a:pPr indent="-317341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mo"/>
              <a:buChar char="■"/>
            </a:pPr>
            <a:r>
              <a:rPr lang="en" sz="4300">
                <a:latin typeface="Arimo"/>
                <a:ea typeface="Arimo"/>
                <a:cs typeface="Arimo"/>
                <a:sym typeface="Arimo"/>
              </a:rPr>
              <a:t>Performed Min-Max scaling wherever necessary</a:t>
            </a:r>
            <a:endParaRPr sz="4300">
              <a:latin typeface="Arimo"/>
              <a:ea typeface="Arimo"/>
              <a:cs typeface="Arimo"/>
              <a:sym typeface="Arimo"/>
            </a:endParaRPr>
          </a:p>
          <a:p>
            <a:pPr indent="-317341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mo"/>
              <a:buChar char="■"/>
            </a:pPr>
            <a:r>
              <a:rPr lang="en" sz="4300">
                <a:solidFill>
                  <a:srgbClr val="0D0D0D"/>
                </a:solidFill>
                <a:highlight>
                  <a:srgbClr val="FFFFFF"/>
                </a:highlight>
                <a:latin typeface="Arimo"/>
                <a:ea typeface="Arimo"/>
                <a:cs typeface="Arimo"/>
                <a:sym typeface="Arimo"/>
              </a:rPr>
              <a:t>Create new features by combining or transforming existing ones to improve model performance.</a:t>
            </a:r>
            <a:endParaRPr sz="4300">
              <a:solidFill>
                <a:srgbClr val="0D0D0D"/>
              </a:solidFill>
              <a:latin typeface="Arimo"/>
              <a:ea typeface="Arimo"/>
              <a:cs typeface="Arimo"/>
              <a:sym typeface="Arim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Arimo"/>
              <a:ea typeface="Arimo"/>
              <a:cs typeface="Arimo"/>
              <a:sym typeface="Arimo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Arimo"/>
                <a:ea typeface="Arimo"/>
                <a:cs typeface="Arimo"/>
                <a:sym typeface="Arimo"/>
              </a:rPr>
              <a:t> </a:t>
            </a:r>
            <a:endParaRPr sz="1800">
              <a:latin typeface="Arimo"/>
              <a:ea typeface="Arimo"/>
              <a:cs typeface="Arimo"/>
              <a:sym typeface="Arimo"/>
            </a:endParaRPr>
          </a:p>
        </p:txBody>
      </p:sp>
      <p:sp>
        <p:nvSpPr>
          <p:cNvPr id="242" name="Google Shape;242;p33"/>
          <p:cNvSpPr txBox="1"/>
          <p:nvPr/>
        </p:nvSpPr>
        <p:spPr>
          <a:xfrm>
            <a:off x="3200400" y="4857750"/>
            <a:ext cx="3962400" cy="2857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Century Schoolbook"/>
                <a:ea typeface="Century Schoolbook"/>
                <a:cs typeface="Century Schoolbook"/>
                <a:sym typeface="Century Schoolbook"/>
              </a:rPr>
              <a:t>.</a:t>
            </a:r>
            <a:endParaRPr sz="1800">
              <a:solidFill>
                <a:schemeClr val="dk1"/>
              </a:solidFill>
              <a:latin typeface="Century Schoolbook"/>
              <a:ea typeface="Century Schoolbook"/>
              <a:cs typeface="Century Schoolbook"/>
              <a:sym typeface="Century Schoolbook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riel">
  <a:themeElements>
    <a:clrScheme name="Median">
      <a:dk1>
        <a:srgbClr val="000000"/>
      </a:dk1>
      <a:lt1>
        <a:srgbClr val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